
<file path=[Content_Types].xml><?xml version="1.0" encoding="utf-8"?>
<Types xmlns="http://schemas.openxmlformats.org/package/2006/content-types">
  <Default ContentType="image/jpeg" Extension="jpeg"/>
  <Default ContentType="image/.jp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x-fontdata" PartName="/ppt/fonts/font1.fntdata"/>
  <Override ContentType="application/x-fontdata" PartName="/ppt/fonts/font10.fntdata"/>
  <Override ContentType="application/x-fontdata" PartName="/ppt/fonts/font11.fntdata"/>
  <Override ContentType="application/x-fontdata" PartName="/ppt/fonts/font12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x-fontdata" PartName="/ppt/fonts/font9.fntdata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7" r:id="rId11"/>
    <p:sldId id="268" r:id="rId12"/>
    <p:sldId id="262" r:id="rId13"/>
    <p:sldId id="269" r:id="rId14"/>
    <p:sldId id="270" r:id="rId15"/>
    <p:sldId id="271" r:id="rId16"/>
    <p:sldId id="263" r:id="rId17"/>
    <p:sldId id="272" r:id="rId18"/>
    <p:sldId id="273" r:id="rId19"/>
    <p:sldId id="274" r:id="rId20"/>
    <p:sldId id="275" r:id="rId21"/>
    <p:sldId id="279" r:id="rId22"/>
  </p:sldIdLst>
  <p:sldSz cx="12192000" cy="6858000"/>
  <p:notesSz cx="6858000" cy="9144000"/>
  <p:embeddedFontLst>
    <p:embeddedFont>
      <p:font typeface="汉仪书宋一简" panose="02010609000101010101" pitchFamily="49" charset="-122"/>
      <p:regular r:id="rId28"/>
    </p:embeddedFont>
    <p:embeddedFont>
      <p:font typeface="汉仪全唐诗简" panose="00020600040101010101" pitchFamily="18" charset="-122"/>
      <p:regular r:id="rId29"/>
    </p:embeddedFont>
    <p:embeddedFont>
      <p:font typeface="汉仪国强行书W" panose="00020600040101010101" pitchFamily="18" charset="-122"/>
      <p:regular r:id="rId30"/>
    </p:embeddedFont>
    <p:embeddedFont>
      <p:font typeface="微软雅黑 Light" panose="020B0502040204020203" pitchFamily="34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等线" panose="02010600030101010101" charset="-122"/>
      <p:regular r:id="rId33"/>
    </p:embeddedFont>
    <p:embeddedFont>
      <p:font typeface="等线 Light" panose="02010600030101010101" charset="-122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  <p:embeddedFont>
      <p:font typeface="汉仪中黑简" panose="02010609000101010101" pitchFamily="49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86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7D00-5C52-48DA-9FF8-108495337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98811-1B41-48A2-B429-C2CA1F23E8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79886" y="526144"/>
            <a:ext cx="5689600" cy="56896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0703" y="0"/>
            <a:ext cx="7321297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27466" y="947808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书宋一简" panose="02010609000101010101" pitchFamily="49" charset="-122"/>
                <a:ea typeface="汉仪书宋一简" panose="02010609000101010101" pitchFamily="49" charset="-122"/>
                <a:cs typeface="+mn-cs"/>
              </a:rPr>
              <a:t>活</a:t>
            </a:r>
            <a:endParaRPr lang="zh-CN" altLang="en-US" sz="960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63385" y="1897738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0" lang="zh-CN" altLang="en-US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书宋一简" panose="02010609000101010101" pitchFamily="49" charset="-122"/>
                <a:ea typeface="汉仪书宋一简" panose="02010609000101010101" pitchFamily="49" charset="-122"/>
                <a:cs typeface="+mn-cs"/>
              </a:rPr>
              <a:t>动</a:t>
            </a:r>
            <a:endParaRPr lang="zh-CN" altLang="en-US" sz="1150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25836" y="3472836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书宋一简" panose="02010609000101010101" pitchFamily="49" charset="-122"/>
                <a:ea typeface="汉仪书宋一简" panose="02010609000101010101" pitchFamily="49" charset="-122"/>
                <a:cs typeface="+mn-cs"/>
              </a:rPr>
              <a:t>策</a:t>
            </a:r>
            <a:endParaRPr lang="zh-CN" altLang="en-US" sz="880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37487" y="3467398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书宋一简" panose="02010609000101010101" pitchFamily="49" charset="-122"/>
                <a:ea typeface="汉仪书宋一简" panose="02010609000101010101" pitchFamily="49" charset="-122"/>
                <a:cs typeface="+mn-cs"/>
              </a:rPr>
              <a:t>划</a:t>
            </a:r>
            <a:endParaRPr lang="zh-CN" altLang="en-US" sz="880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5" y="2171028"/>
            <a:ext cx="2331450" cy="20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52" y="945762"/>
            <a:ext cx="2331450" cy="20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38" y="4900369"/>
            <a:ext cx="2331450" cy="20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1313606" y="5028128"/>
            <a:ext cx="3616501" cy="4108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中国风花灯节日活动策划PPT模板</a:t>
            </a:r>
            <a:endParaRPr lang="zh-CN" altLang="en-US" sz="16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91" y="1527574"/>
            <a:ext cx="1415773" cy="21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9" y="2062813"/>
            <a:ext cx="1720461" cy="2580692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活动运作方式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1747" y="2062813"/>
            <a:ext cx="11068506" cy="25806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77269" y="3028045"/>
            <a:ext cx="8313198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28229" y="2482807"/>
            <a:ext cx="190074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spc="-2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400" spc="-2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04049" y="3794602"/>
            <a:ext cx="611235" cy="479098"/>
            <a:chOff x="6527239" y="5601038"/>
            <a:chExt cx="492088" cy="385707"/>
          </a:xfrm>
        </p:grpSpPr>
        <p:pic>
          <p:nvPicPr>
            <p:cNvPr id="10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本框 11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11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11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952668" y="4896935"/>
            <a:ext cx="351512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70124" y="4896935"/>
            <a:ext cx="351512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butterfly-insect-animal-shape_47379"/>
          <p:cNvSpPr>
            <a:spLocks noChangeAspect="1"/>
          </p:cNvSpPr>
          <p:nvPr/>
        </p:nvSpPr>
        <p:spPr bwMode="auto">
          <a:xfrm>
            <a:off x="6960440" y="4950123"/>
            <a:ext cx="609684" cy="554476"/>
          </a:xfrm>
          <a:custGeom>
            <a:avLst/>
            <a:gdLst>
              <a:gd name="T0" fmla="*/ 363 w 448"/>
              <a:gd name="T1" fmla="*/ 265 h 408"/>
              <a:gd name="T2" fmla="*/ 376 w 448"/>
              <a:gd name="T3" fmla="*/ 231 h 408"/>
              <a:gd name="T4" fmla="*/ 343 w 448"/>
              <a:gd name="T5" fmla="*/ 134 h 408"/>
              <a:gd name="T6" fmla="*/ 273 w 448"/>
              <a:gd name="T7" fmla="*/ 4 h 408"/>
              <a:gd name="T8" fmla="*/ 191 w 448"/>
              <a:gd name="T9" fmla="*/ 121 h 408"/>
              <a:gd name="T10" fmla="*/ 110 w 448"/>
              <a:gd name="T11" fmla="*/ 54 h 408"/>
              <a:gd name="T12" fmla="*/ 173 w 448"/>
              <a:gd name="T13" fmla="*/ 290 h 408"/>
              <a:gd name="T14" fmla="*/ 159 w 448"/>
              <a:gd name="T15" fmla="*/ 286 h 408"/>
              <a:gd name="T16" fmla="*/ 155 w 448"/>
              <a:gd name="T17" fmla="*/ 288 h 408"/>
              <a:gd name="T18" fmla="*/ 75 w 448"/>
              <a:gd name="T19" fmla="*/ 218 h 408"/>
              <a:gd name="T20" fmla="*/ 64 w 448"/>
              <a:gd name="T21" fmla="*/ 167 h 408"/>
              <a:gd name="T22" fmla="*/ 49 w 448"/>
              <a:gd name="T23" fmla="*/ 96 h 408"/>
              <a:gd name="T24" fmla="*/ 50 w 448"/>
              <a:gd name="T25" fmla="*/ 92 h 408"/>
              <a:gd name="T26" fmla="*/ 44 w 448"/>
              <a:gd name="T27" fmla="*/ 86 h 408"/>
              <a:gd name="T28" fmla="*/ 38 w 448"/>
              <a:gd name="T29" fmla="*/ 92 h 408"/>
              <a:gd name="T30" fmla="*/ 44 w 448"/>
              <a:gd name="T31" fmla="*/ 98 h 408"/>
              <a:gd name="T32" fmla="*/ 46 w 448"/>
              <a:gd name="T33" fmla="*/ 98 h 408"/>
              <a:gd name="T34" fmla="*/ 61 w 448"/>
              <a:gd name="T35" fmla="*/ 167 h 408"/>
              <a:gd name="T36" fmla="*/ 72 w 448"/>
              <a:gd name="T37" fmla="*/ 220 h 408"/>
              <a:gd name="T38" fmla="*/ 141 w 448"/>
              <a:gd name="T39" fmla="*/ 283 h 408"/>
              <a:gd name="T40" fmla="*/ 9 w 448"/>
              <a:gd name="T41" fmla="*/ 210 h 408"/>
              <a:gd name="T42" fmla="*/ 12 w 448"/>
              <a:gd name="T43" fmla="*/ 204 h 408"/>
              <a:gd name="T44" fmla="*/ 6 w 448"/>
              <a:gd name="T45" fmla="*/ 198 h 408"/>
              <a:gd name="T46" fmla="*/ 0 w 448"/>
              <a:gd name="T47" fmla="*/ 205 h 408"/>
              <a:gd name="T48" fmla="*/ 6 w 448"/>
              <a:gd name="T49" fmla="*/ 211 h 408"/>
              <a:gd name="T50" fmla="*/ 145 w 448"/>
              <a:gd name="T51" fmla="*/ 288 h 408"/>
              <a:gd name="T52" fmla="*/ 151 w 448"/>
              <a:gd name="T53" fmla="*/ 291 h 408"/>
              <a:gd name="T54" fmla="*/ 148 w 448"/>
              <a:gd name="T55" fmla="*/ 299 h 408"/>
              <a:gd name="T56" fmla="*/ 162 w 448"/>
              <a:gd name="T57" fmla="*/ 312 h 408"/>
              <a:gd name="T58" fmla="*/ 173 w 448"/>
              <a:gd name="T59" fmla="*/ 304 h 408"/>
              <a:gd name="T60" fmla="*/ 202 w 448"/>
              <a:gd name="T61" fmla="*/ 327 h 408"/>
              <a:gd name="T62" fmla="*/ 285 w 448"/>
              <a:gd name="T63" fmla="*/ 408 h 408"/>
              <a:gd name="T64" fmla="*/ 256 w 448"/>
              <a:gd name="T65" fmla="*/ 339 h 408"/>
              <a:gd name="T66" fmla="*/ 302 w 448"/>
              <a:gd name="T67" fmla="*/ 357 h 408"/>
              <a:gd name="T68" fmla="*/ 416 w 448"/>
              <a:gd name="T69" fmla="*/ 332 h 408"/>
              <a:gd name="T70" fmla="*/ 363 w 448"/>
              <a:gd name="T71" fmla="*/ 26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8" h="408">
                <a:moveTo>
                  <a:pt x="363" y="265"/>
                </a:moveTo>
                <a:cubicBezTo>
                  <a:pt x="352" y="265"/>
                  <a:pt x="386" y="248"/>
                  <a:pt x="376" y="231"/>
                </a:cubicBezTo>
                <a:cubicBezTo>
                  <a:pt x="383" y="227"/>
                  <a:pt x="422" y="159"/>
                  <a:pt x="343" y="134"/>
                </a:cubicBezTo>
                <a:cubicBezTo>
                  <a:pt x="325" y="127"/>
                  <a:pt x="262" y="130"/>
                  <a:pt x="273" y="4"/>
                </a:cubicBezTo>
                <a:cubicBezTo>
                  <a:pt x="226" y="0"/>
                  <a:pt x="191" y="121"/>
                  <a:pt x="191" y="121"/>
                </a:cubicBezTo>
                <a:cubicBezTo>
                  <a:pt x="191" y="121"/>
                  <a:pt x="153" y="134"/>
                  <a:pt x="110" y="54"/>
                </a:cubicBezTo>
                <a:cubicBezTo>
                  <a:pt x="54" y="183"/>
                  <a:pt x="131" y="260"/>
                  <a:pt x="173" y="290"/>
                </a:cubicBezTo>
                <a:cubicBezTo>
                  <a:pt x="164" y="287"/>
                  <a:pt x="159" y="285"/>
                  <a:pt x="159" y="286"/>
                </a:cubicBezTo>
                <a:cubicBezTo>
                  <a:pt x="158" y="286"/>
                  <a:pt x="156" y="287"/>
                  <a:pt x="155" y="288"/>
                </a:cubicBezTo>
                <a:cubicBezTo>
                  <a:pt x="118" y="266"/>
                  <a:pt x="85" y="236"/>
                  <a:pt x="75" y="218"/>
                </a:cubicBezTo>
                <a:cubicBezTo>
                  <a:pt x="70" y="211"/>
                  <a:pt x="67" y="190"/>
                  <a:pt x="64" y="167"/>
                </a:cubicBezTo>
                <a:cubicBezTo>
                  <a:pt x="61" y="141"/>
                  <a:pt x="57" y="112"/>
                  <a:pt x="49" y="96"/>
                </a:cubicBezTo>
                <a:cubicBezTo>
                  <a:pt x="50" y="95"/>
                  <a:pt x="50" y="93"/>
                  <a:pt x="50" y="92"/>
                </a:cubicBezTo>
                <a:cubicBezTo>
                  <a:pt x="50" y="88"/>
                  <a:pt x="47" y="86"/>
                  <a:pt x="44" y="86"/>
                </a:cubicBezTo>
                <a:cubicBezTo>
                  <a:pt x="41" y="86"/>
                  <a:pt x="38" y="89"/>
                  <a:pt x="38" y="92"/>
                </a:cubicBezTo>
                <a:cubicBezTo>
                  <a:pt x="38" y="96"/>
                  <a:pt x="41" y="98"/>
                  <a:pt x="44" y="98"/>
                </a:cubicBezTo>
                <a:cubicBezTo>
                  <a:pt x="45" y="98"/>
                  <a:pt x="46" y="98"/>
                  <a:pt x="46" y="98"/>
                </a:cubicBezTo>
                <a:cubicBezTo>
                  <a:pt x="53" y="113"/>
                  <a:pt x="57" y="142"/>
                  <a:pt x="61" y="167"/>
                </a:cubicBezTo>
                <a:cubicBezTo>
                  <a:pt x="64" y="191"/>
                  <a:pt x="67" y="212"/>
                  <a:pt x="72" y="220"/>
                </a:cubicBezTo>
                <a:cubicBezTo>
                  <a:pt x="82" y="236"/>
                  <a:pt x="109" y="262"/>
                  <a:pt x="141" y="283"/>
                </a:cubicBezTo>
                <a:cubicBezTo>
                  <a:pt x="118" y="278"/>
                  <a:pt x="28" y="253"/>
                  <a:pt x="9" y="210"/>
                </a:cubicBezTo>
                <a:cubicBezTo>
                  <a:pt x="11" y="209"/>
                  <a:pt x="12" y="207"/>
                  <a:pt x="12" y="204"/>
                </a:cubicBezTo>
                <a:cubicBezTo>
                  <a:pt x="12" y="201"/>
                  <a:pt x="9" y="198"/>
                  <a:pt x="6" y="198"/>
                </a:cubicBezTo>
                <a:cubicBezTo>
                  <a:pt x="3" y="198"/>
                  <a:pt x="0" y="201"/>
                  <a:pt x="0" y="205"/>
                </a:cubicBezTo>
                <a:cubicBezTo>
                  <a:pt x="0" y="208"/>
                  <a:pt x="3" y="211"/>
                  <a:pt x="6" y="211"/>
                </a:cubicBezTo>
                <a:cubicBezTo>
                  <a:pt x="27" y="261"/>
                  <a:pt x="140" y="287"/>
                  <a:pt x="145" y="288"/>
                </a:cubicBezTo>
                <a:lnTo>
                  <a:pt x="151" y="291"/>
                </a:lnTo>
                <a:cubicBezTo>
                  <a:pt x="149" y="293"/>
                  <a:pt x="148" y="296"/>
                  <a:pt x="148" y="299"/>
                </a:cubicBezTo>
                <a:cubicBezTo>
                  <a:pt x="148" y="307"/>
                  <a:pt x="154" y="312"/>
                  <a:pt x="162" y="312"/>
                </a:cubicBezTo>
                <a:cubicBezTo>
                  <a:pt x="167" y="312"/>
                  <a:pt x="171" y="309"/>
                  <a:pt x="173" y="304"/>
                </a:cubicBezTo>
                <a:cubicBezTo>
                  <a:pt x="177" y="309"/>
                  <a:pt x="186" y="318"/>
                  <a:pt x="202" y="327"/>
                </a:cubicBezTo>
                <a:cubicBezTo>
                  <a:pt x="225" y="339"/>
                  <a:pt x="278" y="346"/>
                  <a:pt x="285" y="408"/>
                </a:cubicBezTo>
                <a:cubicBezTo>
                  <a:pt x="286" y="398"/>
                  <a:pt x="293" y="372"/>
                  <a:pt x="256" y="339"/>
                </a:cubicBezTo>
                <a:cubicBezTo>
                  <a:pt x="276" y="350"/>
                  <a:pt x="296" y="359"/>
                  <a:pt x="302" y="357"/>
                </a:cubicBezTo>
                <a:cubicBezTo>
                  <a:pt x="341" y="326"/>
                  <a:pt x="383" y="375"/>
                  <a:pt x="416" y="332"/>
                </a:cubicBezTo>
                <a:cubicBezTo>
                  <a:pt x="448" y="289"/>
                  <a:pt x="402" y="251"/>
                  <a:pt x="363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6" name="butterfly-insect-animal-shape_47379"/>
          <p:cNvSpPr>
            <a:spLocks noChangeAspect="1"/>
          </p:cNvSpPr>
          <p:nvPr/>
        </p:nvSpPr>
        <p:spPr bwMode="auto">
          <a:xfrm flipH="1">
            <a:off x="1342984" y="4876772"/>
            <a:ext cx="609684" cy="554476"/>
          </a:xfrm>
          <a:custGeom>
            <a:avLst/>
            <a:gdLst>
              <a:gd name="T0" fmla="*/ 363 w 448"/>
              <a:gd name="T1" fmla="*/ 265 h 408"/>
              <a:gd name="T2" fmla="*/ 376 w 448"/>
              <a:gd name="T3" fmla="*/ 231 h 408"/>
              <a:gd name="T4" fmla="*/ 343 w 448"/>
              <a:gd name="T5" fmla="*/ 134 h 408"/>
              <a:gd name="T6" fmla="*/ 273 w 448"/>
              <a:gd name="T7" fmla="*/ 4 h 408"/>
              <a:gd name="T8" fmla="*/ 191 w 448"/>
              <a:gd name="T9" fmla="*/ 121 h 408"/>
              <a:gd name="T10" fmla="*/ 110 w 448"/>
              <a:gd name="T11" fmla="*/ 54 h 408"/>
              <a:gd name="T12" fmla="*/ 173 w 448"/>
              <a:gd name="T13" fmla="*/ 290 h 408"/>
              <a:gd name="T14" fmla="*/ 159 w 448"/>
              <a:gd name="T15" fmla="*/ 286 h 408"/>
              <a:gd name="T16" fmla="*/ 155 w 448"/>
              <a:gd name="T17" fmla="*/ 288 h 408"/>
              <a:gd name="T18" fmla="*/ 75 w 448"/>
              <a:gd name="T19" fmla="*/ 218 h 408"/>
              <a:gd name="T20" fmla="*/ 64 w 448"/>
              <a:gd name="T21" fmla="*/ 167 h 408"/>
              <a:gd name="T22" fmla="*/ 49 w 448"/>
              <a:gd name="T23" fmla="*/ 96 h 408"/>
              <a:gd name="T24" fmla="*/ 50 w 448"/>
              <a:gd name="T25" fmla="*/ 92 h 408"/>
              <a:gd name="T26" fmla="*/ 44 w 448"/>
              <a:gd name="T27" fmla="*/ 86 h 408"/>
              <a:gd name="T28" fmla="*/ 38 w 448"/>
              <a:gd name="T29" fmla="*/ 92 h 408"/>
              <a:gd name="T30" fmla="*/ 44 w 448"/>
              <a:gd name="T31" fmla="*/ 98 h 408"/>
              <a:gd name="T32" fmla="*/ 46 w 448"/>
              <a:gd name="T33" fmla="*/ 98 h 408"/>
              <a:gd name="T34" fmla="*/ 61 w 448"/>
              <a:gd name="T35" fmla="*/ 167 h 408"/>
              <a:gd name="T36" fmla="*/ 72 w 448"/>
              <a:gd name="T37" fmla="*/ 220 h 408"/>
              <a:gd name="T38" fmla="*/ 141 w 448"/>
              <a:gd name="T39" fmla="*/ 283 h 408"/>
              <a:gd name="T40" fmla="*/ 9 w 448"/>
              <a:gd name="T41" fmla="*/ 210 h 408"/>
              <a:gd name="T42" fmla="*/ 12 w 448"/>
              <a:gd name="T43" fmla="*/ 204 h 408"/>
              <a:gd name="T44" fmla="*/ 6 w 448"/>
              <a:gd name="T45" fmla="*/ 198 h 408"/>
              <a:gd name="T46" fmla="*/ 0 w 448"/>
              <a:gd name="T47" fmla="*/ 205 h 408"/>
              <a:gd name="T48" fmla="*/ 6 w 448"/>
              <a:gd name="T49" fmla="*/ 211 h 408"/>
              <a:gd name="T50" fmla="*/ 145 w 448"/>
              <a:gd name="T51" fmla="*/ 288 h 408"/>
              <a:gd name="T52" fmla="*/ 151 w 448"/>
              <a:gd name="T53" fmla="*/ 291 h 408"/>
              <a:gd name="T54" fmla="*/ 148 w 448"/>
              <a:gd name="T55" fmla="*/ 299 h 408"/>
              <a:gd name="T56" fmla="*/ 162 w 448"/>
              <a:gd name="T57" fmla="*/ 312 h 408"/>
              <a:gd name="T58" fmla="*/ 173 w 448"/>
              <a:gd name="T59" fmla="*/ 304 h 408"/>
              <a:gd name="T60" fmla="*/ 202 w 448"/>
              <a:gd name="T61" fmla="*/ 327 h 408"/>
              <a:gd name="T62" fmla="*/ 285 w 448"/>
              <a:gd name="T63" fmla="*/ 408 h 408"/>
              <a:gd name="T64" fmla="*/ 256 w 448"/>
              <a:gd name="T65" fmla="*/ 339 h 408"/>
              <a:gd name="T66" fmla="*/ 302 w 448"/>
              <a:gd name="T67" fmla="*/ 357 h 408"/>
              <a:gd name="T68" fmla="*/ 416 w 448"/>
              <a:gd name="T69" fmla="*/ 332 h 408"/>
              <a:gd name="T70" fmla="*/ 363 w 448"/>
              <a:gd name="T71" fmla="*/ 26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8" h="408">
                <a:moveTo>
                  <a:pt x="363" y="265"/>
                </a:moveTo>
                <a:cubicBezTo>
                  <a:pt x="352" y="265"/>
                  <a:pt x="386" y="248"/>
                  <a:pt x="376" y="231"/>
                </a:cubicBezTo>
                <a:cubicBezTo>
                  <a:pt x="383" y="227"/>
                  <a:pt x="422" y="159"/>
                  <a:pt x="343" y="134"/>
                </a:cubicBezTo>
                <a:cubicBezTo>
                  <a:pt x="325" y="127"/>
                  <a:pt x="262" y="130"/>
                  <a:pt x="273" y="4"/>
                </a:cubicBezTo>
                <a:cubicBezTo>
                  <a:pt x="226" y="0"/>
                  <a:pt x="191" y="121"/>
                  <a:pt x="191" y="121"/>
                </a:cubicBezTo>
                <a:cubicBezTo>
                  <a:pt x="191" y="121"/>
                  <a:pt x="153" y="134"/>
                  <a:pt x="110" y="54"/>
                </a:cubicBezTo>
                <a:cubicBezTo>
                  <a:pt x="54" y="183"/>
                  <a:pt x="131" y="260"/>
                  <a:pt x="173" y="290"/>
                </a:cubicBezTo>
                <a:cubicBezTo>
                  <a:pt x="164" y="287"/>
                  <a:pt x="159" y="285"/>
                  <a:pt x="159" y="286"/>
                </a:cubicBezTo>
                <a:cubicBezTo>
                  <a:pt x="158" y="286"/>
                  <a:pt x="156" y="287"/>
                  <a:pt x="155" y="288"/>
                </a:cubicBezTo>
                <a:cubicBezTo>
                  <a:pt x="118" y="266"/>
                  <a:pt x="85" y="236"/>
                  <a:pt x="75" y="218"/>
                </a:cubicBezTo>
                <a:cubicBezTo>
                  <a:pt x="70" y="211"/>
                  <a:pt x="67" y="190"/>
                  <a:pt x="64" y="167"/>
                </a:cubicBezTo>
                <a:cubicBezTo>
                  <a:pt x="61" y="141"/>
                  <a:pt x="57" y="112"/>
                  <a:pt x="49" y="96"/>
                </a:cubicBezTo>
                <a:cubicBezTo>
                  <a:pt x="50" y="95"/>
                  <a:pt x="50" y="93"/>
                  <a:pt x="50" y="92"/>
                </a:cubicBezTo>
                <a:cubicBezTo>
                  <a:pt x="50" y="88"/>
                  <a:pt x="47" y="86"/>
                  <a:pt x="44" y="86"/>
                </a:cubicBezTo>
                <a:cubicBezTo>
                  <a:pt x="41" y="86"/>
                  <a:pt x="38" y="89"/>
                  <a:pt x="38" y="92"/>
                </a:cubicBezTo>
                <a:cubicBezTo>
                  <a:pt x="38" y="96"/>
                  <a:pt x="41" y="98"/>
                  <a:pt x="44" y="98"/>
                </a:cubicBezTo>
                <a:cubicBezTo>
                  <a:pt x="45" y="98"/>
                  <a:pt x="46" y="98"/>
                  <a:pt x="46" y="98"/>
                </a:cubicBezTo>
                <a:cubicBezTo>
                  <a:pt x="53" y="113"/>
                  <a:pt x="57" y="142"/>
                  <a:pt x="61" y="167"/>
                </a:cubicBezTo>
                <a:cubicBezTo>
                  <a:pt x="64" y="191"/>
                  <a:pt x="67" y="212"/>
                  <a:pt x="72" y="220"/>
                </a:cubicBezTo>
                <a:cubicBezTo>
                  <a:pt x="82" y="236"/>
                  <a:pt x="109" y="262"/>
                  <a:pt x="141" y="283"/>
                </a:cubicBezTo>
                <a:cubicBezTo>
                  <a:pt x="118" y="278"/>
                  <a:pt x="28" y="253"/>
                  <a:pt x="9" y="210"/>
                </a:cubicBezTo>
                <a:cubicBezTo>
                  <a:pt x="11" y="209"/>
                  <a:pt x="12" y="207"/>
                  <a:pt x="12" y="204"/>
                </a:cubicBezTo>
                <a:cubicBezTo>
                  <a:pt x="12" y="201"/>
                  <a:pt x="9" y="198"/>
                  <a:pt x="6" y="198"/>
                </a:cubicBezTo>
                <a:cubicBezTo>
                  <a:pt x="3" y="198"/>
                  <a:pt x="0" y="201"/>
                  <a:pt x="0" y="205"/>
                </a:cubicBezTo>
                <a:cubicBezTo>
                  <a:pt x="0" y="208"/>
                  <a:pt x="3" y="211"/>
                  <a:pt x="6" y="211"/>
                </a:cubicBezTo>
                <a:cubicBezTo>
                  <a:pt x="27" y="261"/>
                  <a:pt x="140" y="287"/>
                  <a:pt x="145" y="288"/>
                </a:cubicBezTo>
                <a:lnTo>
                  <a:pt x="151" y="291"/>
                </a:lnTo>
                <a:cubicBezTo>
                  <a:pt x="149" y="293"/>
                  <a:pt x="148" y="296"/>
                  <a:pt x="148" y="299"/>
                </a:cubicBezTo>
                <a:cubicBezTo>
                  <a:pt x="148" y="307"/>
                  <a:pt x="154" y="312"/>
                  <a:pt x="162" y="312"/>
                </a:cubicBezTo>
                <a:cubicBezTo>
                  <a:pt x="167" y="312"/>
                  <a:pt x="171" y="309"/>
                  <a:pt x="173" y="304"/>
                </a:cubicBezTo>
                <a:cubicBezTo>
                  <a:pt x="177" y="309"/>
                  <a:pt x="186" y="318"/>
                  <a:pt x="202" y="327"/>
                </a:cubicBezTo>
                <a:cubicBezTo>
                  <a:pt x="225" y="339"/>
                  <a:pt x="278" y="346"/>
                  <a:pt x="285" y="408"/>
                </a:cubicBezTo>
                <a:cubicBezTo>
                  <a:pt x="286" y="398"/>
                  <a:pt x="293" y="372"/>
                  <a:pt x="256" y="339"/>
                </a:cubicBezTo>
                <a:cubicBezTo>
                  <a:pt x="276" y="350"/>
                  <a:pt x="296" y="359"/>
                  <a:pt x="302" y="357"/>
                </a:cubicBezTo>
                <a:cubicBezTo>
                  <a:pt x="341" y="326"/>
                  <a:pt x="383" y="375"/>
                  <a:pt x="416" y="332"/>
                </a:cubicBezTo>
                <a:cubicBezTo>
                  <a:pt x="448" y="289"/>
                  <a:pt x="402" y="251"/>
                  <a:pt x="363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6513111" y="790072"/>
            <a:ext cx="31281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00">
                <a:solidFill>
                  <a:schemeClr val="bg1">
                    <a:alpha val="5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叁</a:t>
            </a:r>
            <a:endParaRPr lang="zh-CN" altLang="en-US" sz="23900" dirty="0">
              <a:solidFill>
                <a:schemeClr val="bg1">
                  <a:alpha val="5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150536" y="4317322"/>
            <a:ext cx="5853329" cy="17506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</a:t>
            </a:r>
            <a:endParaRPr lang="en-US" altLang="zh-CN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</a:t>
            </a:r>
            <a:endParaRPr lang="zh-CN" altLang="en-US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791200" y="267520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费用预算</a:t>
            </a:r>
            <a:endParaRPr lang="zh-CN" altLang="en-US" sz="5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275593" y="3718653"/>
            <a:ext cx="360321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点击和重新输入进行更改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费用预算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4" name="图文框 3"/>
          <p:cNvSpPr/>
          <p:nvPr/>
        </p:nvSpPr>
        <p:spPr>
          <a:xfrm rot="2735937">
            <a:off x="1464275" y="2393219"/>
            <a:ext cx="2571583" cy="2571583"/>
          </a:xfrm>
          <a:prstGeom prst="frame">
            <a:avLst>
              <a:gd name="adj1" fmla="val 74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5934" y="2692707"/>
            <a:ext cx="1024896" cy="23155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3592" y="2487663"/>
            <a:ext cx="492443" cy="20288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spc="2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977586" y="2510044"/>
            <a:ext cx="0" cy="2144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图文框 7"/>
          <p:cNvSpPr/>
          <p:nvPr/>
        </p:nvSpPr>
        <p:spPr>
          <a:xfrm rot="2735937">
            <a:off x="5245262" y="2421794"/>
            <a:ext cx="2571583" cy="2571583"/>
          </a:xfrm>
          <a:prstGeom prst="frame">
            <a:avLst>
              <a:gd name="adj1" fmla="val 74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6921" y="2721282"/>
            <a:ext cx="1024896" cy="23155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24579" y="2516238"/>
            <a:ext cx="492443" cy="20288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spc="2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758573" y="2538619"/>
            <a:ext cx="0" cy="2144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img.hb.aicdn.com/a728cc2f0f13de4a7efd4a6dbadbd6e5a4ecc96133bf-AMf53i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69" y="39166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.hb.aicdn.com/a728cc2f0f13de4a7efd4a6dbadbd6e5a4ecc96133bf-AMf53i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57" y="38525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9001671" y="2907268"/>
            <a:ext cx="2435943" cy="2027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费用预算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4302" y="2230882"/>
            <a:ext cx="710898" cy="7108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0502" y="2307082"/>
            <a:ext cx="558498" cy="5584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0E2225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壹</a:t>
            </a:r>
            <a:endParaRPr lang="zh-CN" altLang="en-US" sz="2000" dirty="0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1400" y="2107027"/>
            <a:ext cx="172354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1400" y="2418208"/>
            <a:ext cx="376463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4302" y="3512994"/>
            <a:ext cx="710898" cy="7108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0502" y="3589194"/>
            <a:ext cx="558498" cy="5584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0E2225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贰</a:t>
            </a:r>
            <a:endParaRPr lang="zh-CN" altLang="en-US" sz="2000" dirty="0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11400" y="3389139"/>
            <a:ext cx="172354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11400" y="3700320"/>
            <a:ext cx="376463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24302" y="4795106"/>
            <a:ext cx="710898" cy="7108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00502" y="4871306"/>
            <a:ext cx="558498" cy="5584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0E2225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叁</a:t>
            </a:r>
            <a:endParaRPr lang="zh-CN" altLang="en-US" sz="2000" dirty="0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11400" y="4671251"/>
            <a:ext cx="172354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11400" y="4982432"/>
            <a:ext cx="376463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84702" y="2230882"/>
            <a:ext cx="710898" cy="7108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60902" y="2307082"/>
            <a:ext cx="558498" cy="5584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0E2225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肆</a:t>
            </a:r>
            <a:endParaRPr lang="zh-CN" altLang="en-US" sz="2000" dirty="0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71800" y="2107027"/>
            <a:ext cx="172354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71800" y="2418208"/>
            <a:ext cx="376463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84702" y="3512994"/>
            <a:ext cx="710898" cy="7108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60902" y="3589194"/>
            <a:ext cx="558498" cy="5584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0E2225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伍</a:t>
            </a:r>
            <a:endParaRPr lang="zh-CN" altLang="en-US" sz="2000" dirty="0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71800" y="3389139"/>
            <a:ext cx="172354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71800" y="3700320"/>
            <a:ext cx="376463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84702" y="4795106"/>
            <a:ext cx="710898" cy="7108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60902" y="4871306"/>
            <a:ext cx="558498" cy="558498"/>
          </a:xfrm>
          <a:prstGeom prst="rect">
            <a:avLst/>
          </a:prstGeom>
          <a:solidFill>
            <a:schemeClr val="bg1"/>
          </a:solidFill>
          <a:ln>
            <a:solidFill>
              <a:srgbClr val="0E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0E2225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陆</a:t>
            </a:r>
            <a:endParaRPr lang="zh-CN" altLang="en-US" sz="2000" dirty="0">
              <a:solidFill>
                <a:srgbClr val="0E2225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71800" y="4671251"/>
            <a:ext cx="172354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71800" y="4982432"/>
            <a:ext cx="376463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费用预算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cxnSp>
        <p:nvCxnSpPr>
          <p:cNvPr id="4" name="直接连接符 3"/>
          <p:cNvCxnSpPr>
            <a:stCxn id="9" idx="5"/>
          </p:cNvCxnSpPr>
          <p:nvPr/>
        </p:nvCxnSpPr>
        <p:spPr>
          <a:xfrm>
            <a:off x="4058968" y="2276766"/>
            <a:ext cx="1679869" cy="93430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endCxn id="8" idx="6"/>
          </p:cNvCxnSpPr>
          <p:nvPr/>
        </p:nvCxnSpPr>
        <p:spPr>
          <a:xfrm flipH="1">
            <a:off x="4873423" y="4283980"/>
            <a:ext cx="717350" cy="50508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10" idx="3"/>
          </p:cNvCxnSpPr>
          <p:nvPr/>
        </p:nvCxnSpPr>
        <p:spPr>
          <a:xfrm flipH="1">
            <a:off x="6802956" y="2395901"/>
            <a:ext cx="351890" cy="6381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12" idx="2"/>
          </p:cNvCxnSpPr>
          <p:nvPr/>
        </p:nvCxnSpPr>
        <p:spPr>
          <a:xfrm flipH="1" flipV="1">
            <a:off x="7312785" y="3991425"/>
            <a:ext cx="1042174" cy="1897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249308" y="4477003"/>
            <a:ext cx="624115" cy="6241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26253" y="1744051"/>
            <a:ext cx="624115" cy="6241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63446" y="1863186"/>
            <a:ext cx="624115" cy="6241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354959" y="3869159"/>
            <a:ext cx="624115" cy="6241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84644" y="2949259"/>
            <a:ext cx="1839801" cy="1839801"/>
            <a:chOff x="5176099" y="2869462"/>
            <a:chExt cx="1839801" cy="1839801"/>
          </a:xfrm>
        </p:grpSpPr>
        <p:grpSp>
          <p:nvGrpSpPr>
            <p:cNvPr id="14" name="组合 13"/>
            <p:cNvGrpSpPr/>
            <p:nvPr/>
          </p:nvGrpSpPr>
          <p:grpSpPr>
            <a:xfrm>
              <a:off x="5176099" y="2869462"/>
              <a:ext cx="1839801" cy="1839801"/>
              <a:chOff x="4953793" y="2690131"/>
              <a:chExt cx="1677761" cy="167776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953793" y="2690131"/>
                <a:ext cx="1677761" cy="167776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191804" y="2928143"/>
                <a:ext cx="1201739" cy="12017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5" name="椭圆 15"/>
            <p:cNvSpPr/>
            <p:nvPr/>
          </p:nvSpPr>
          <p:spPr>
            <a:xfrm>
              <a:off x="5793540" y="3446466"/>
              <a:ext cx="604924" cy="685796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rgbClr val="0E22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椭圆 16"/>
          <p:cNvSpPr/>
          <p:nvPr/>
        </p:nvSpPr>
        <p:spPr>
          <a:xfrm>
            <a:off x="4431934" y="4655764"/>
            <a:ext cx="258864" cy="266592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9" name="椭圆 17"/>
          <p:cNvSpPr/>
          <p:nvPr/>
        </p:nvSpPr>
        <p:spPr>
          <a:xfrm>
            <a:off x="3710046" y="1922812"/>
            <a:ext cx="256531" cy="266592"/>
          </a:xfrm>
          <a:custGeom>
            <a:avLst/>
            <a:gdLst>
              <a:gd name="connsiteX0" fmla="*/ 200025 w 323850"/>
              <a:gd name="connsiteY0" fmla="*/ 303213 h 336550"/>
              <a:gd name="connsiteX1" fmla="*/ 188912 w 323850"/>
              <a:gd name="connsiteY1" fmla="*/ 314326 h 336550"/>
              <a:gd name="connsiteX2" fmla="*/ 200025 w 323850"/>
              <a:gd name="connsiteY2" fmla="*/ 325439 h 336550"/>
              <a:gd name="connsiteX3" fmla="*/ 211138 w 323850"/>
              <a:gd name="connsiteY3" fmla="*/ 314326 h 336550"/>
              <a:gd name="connsiteX4" fmla="*/ 200025 w 323850"/>
              <a:gd name="connsiteY4" fmla="*/ 303213 h 336550"/>
              <a:gd name="connsiteX5" fmla="*/ 267890 w 323850"/>
              <a:gd name="connsiteY5" fmla="*/ 200026 h 336550"/>
              <a:gd name="connsiteX6" fmla="*/ 306529 w 323850"/>
              <a:gd name="connsiteY6" fmla="*/ 200026 h 336550"/>
              <a:gd name="connsiteX7" fmla="*/ 323850 w 323850"/>
              <a:gd name="connsiteY7" fmla="*/ 217105 h 336550"/>
              <a:gd name="connsiteX8" fmla="*/ 323850 w 323850"/>
              <a:gd name="connsiteY8" fmla="*/ 219733 h 336550"/>
              <a:gd name="connsiteX9" fmla="*/ 306529 w 323850"/>
              <a:gd name="connsiteY9" fmla="*/ 238126 h 336550"/>
              <a:gd name="connsiteX10" fmla="*/ 267890 w 323850"/>
              <a:gd name="connsiteY10" fmla="*/ 238126 h 336550"/>
              <a:gd name="connsiteX11" fmla="*/ 249237 w 323850"/>
              <a:gd name="connsiteY11" fmla="*/ 219733 h 336550"/>
              <a:gd name="connsiteX12" fmla="*/ 249237 w 323850"/>
              <a:gd name="connsiteY12" fmla="*/ 217105 h 336550"/>
              <a:gd name="connsiteX13" fmla="*/ 267890 w 323850"/>
              <a:gd name="connsiteY13" fmla="*/ 200026 h 336550"/>
              <a:gd name="connsiteX14" fmla="*/ 267890 w 323850"/>
              <a:gd name="connsiteY14" fmla="*/ 155576 h 336550"/>
              <a:gd name="connsiteX15" fmla="*/ 306529 w 323850"/>
              <a:gd name="connsiteY15" fmla="*/ 155576 h 336550"/>
              <a:gd name="connsiteX16" fmla="*/ 323850 w 323850"/>
              <a:gd name="connsiteY16" fmla="*/ 172528 h 336550"/>
              <a:gd name="connsiteX17" fmla="*/ 323850 w 323850"/>
              <a:gd name="connsiteY17" fmla="*/ 175137 h 336550"/>
              <a:gd name="connsiteX18" fmla="*/ 306529 w 323850"/>
              <a:gd name="connsiteY18" fmla="*/ 192089 h 336550"/>
              <a:gd name="connsiteX19" fmla="*/ 267890 w 323850"/>
              <a:gd name="connsiteY19" fmla="*/ 192089 h 336550"/>
              <a:gd name="connsiteX20" fmla="*/ 249237 w 323850"/>
              <a:gd name="connsiteY20" fmla="*/ 175137 h 336550"/>
              <a:gd name="connsiteX21" fmla="*/ 249237 w 323850"/>
              <a:gd name="connsiteY21" fmla="*/ 172528 h 336550"/>
              <a:gd name="connsiteX22" fmla="*/ 267890 w 323850"/>
              <a:gd name="connsiteY22" fmla="*/ 155576 h 336550"/>
              <a:gd name="connsiteX23" fmla="*/ 175670 w 323850"/>
              <a:gd name="connsiteY23" fmla="*/ 15876 h 336550"/>
              <a:gd name="connsiteX24" fmla="*/ 173037 w 323850"/>
              <a:gd name="connsiteY24" fmla="*/ 19686 h 336550"/>
              <a:gd name="connsiteX25" fmla="*/ 175670 w 323850"/>
              <a:gd name="connsiteY25" fmla="*/ 22226 h 336550"/>
              <a:gd name="connsiteX26" fmla="*/ 224379 w 323850"/>
              <a:gd name="connsiteY26" fmla="*/ 22226 h 336550"/>
              <a:gd name="connsiteX27" fmla="*/ 227012 w 323850"/>
              <a:gd name="connsiteY27" fmla="*/ 19686 h 336550"/>
              <a:gd name="connsiteX28" fmla="*/ 224379 w 323850"/>
              <a:gd name="connsiteY28" fmla="*/ 15876 h 336550"/>
              <a:gd name="connsiteX29" fmla="*/ 175670 w 323850"/>
              <a:gd name="connsiteY29" fmla="*/ 15876 h 336550"/>
              <a:gd name="connsiteX30" fmla="*/ 125064 w 323850"/>
              <a:gd name="connsiteY30" fmla="*/ 0 h 336550"/>
              <a:gd name="connsiteX31" fmla="*/ 276458 w 323850"/>
              <a:gd name="connsiteY31" fmla="*/ 0 h 336550"/>
              <a:gd name="connsiteX32" fmla="*/ 298837 w 323850"/>
              <a:gd name="connsiteY32" fmla="*/ 22349 h 336550"/>
              <a:gd name="connsiteX33" fmla="*/ 298837 w 323850"/>
              <a:gd name="connsiteY33" fmla="*/ 109116 h 336550"/>
              <a:gd name="connsiteX34" fmla="*/ 306736 w 323850"/>
              <a:gd name="connsiteY34" fmla="*/ 109116 h 336550"/>
              <a:gd name="connsiteX35" fmla="*/ 323850 w 323850"/>
              <a:gd name="connsiteY35" fmla="*/ 127521 h 336550"/>
              <a:gd name="connsiteX36" fmla="*/ 323850 w 323850"/>
              <a:gd name="connsiteY36" fmla="*/ 130150 h 336550"/>
              <a:gd name="connsiteX37" fmla="*/ 306736 w 323850"/>
              <a:gd name="connsiteY37" fmla="*/ 147241 h 336550"/>
              <a:gd name="connsiteX38" fmla="*/ 268559 w 323850"/>
              <a:gd name="connsiteY38" fmla="*/ 147241 h 336550"/>
              <a:gd name="connsiteX39" fmla="*/ 250128 w 323850"/>
              <a:gd name="connsiteY39" fmla="*/ 130150 h 336550"/>
              <a:gd name="connsiteX40" fmla="*/ 250128 w 323850"/>
              <a:gd name="connsiteY40" fmla="*/ 127521 h 336550"/>
              <a:gd name="connsiteX41" fmla="*/ 268559 w 323850"/>
              <a:gd name="connsiteY41" fmla="*/ 109116 h 336550"/>
              <a:gd name="connsiteX42" fmla="*/ 272508 w 323850"/>
              <a:gd name="connsiteY42" fmla="*/ 109116 h 336550"/>
              <a:gd name="connsiteX43" fmla="*/ 283040 w 323850"/>
              <a:gd name="connsiteY43" fmla="*/ 109116 h 336550"/>
              <a:gd name="connsiteX44" fmla="*/ 283040 w 323850"/>
              <a:gd name="connsiteY44" fmla="*/ 35496 h 336550"/>
              <a:gd name="connsiteX45" fmla="*/ 118481 w 323850"/>
              <a:gd name="connsiteY45" fmla="*/ 35496 h 336550"/>
              <a:gd name="connsiteX46" fmla="*/ 118481 w 323850"/>
              <a:gd name="connsiteY46" fmla="*/ 76250 h 336550"/>
              <a:gd name="connsiteX47" fmla="*/ 155342 w 323850"/>
              <a:gd name="connsiteY47" fmla="*/ 56530 h 336550"/>
              <a:gd name="connsiteX48" fmla="*/ 184305 w 323850"/>
              <a:gd name="connsiteY48" fmla="*/ 74935 h 336550"/>
              <a:gd name="connsiteX49" fmla="*/ 139545 w 323850"/>
              <a:gd name="connsiteY49" fmla="*/ 117004 h 336550"/>
              <a:gd name="connsiteX50" fmla="*/ 118481 w 323850"/>
              <a:gd name="connsiteY50" fmla="*/ 131465 h 336550"/>
              <a:gd name="connsiteX51" fmla="*/ 118481 w 323850"/>
              <a:gd name="connsiteY51" fmla="*/ 294481 h 336550"/>
              <a:gd name="connsiteX52" fmla="*/ 283040 w 323850"/>
              <a:gd name="connsiteY52" fmla="*/ 294481 h 336550"/>
              <a:gd name="connsiteX53" fmla="*/ 283040 w 323850"/>
              <a:gd name="connsiteY53" fmla="*/ 282649 h 336550"/>
              <a:gd name="connsiteX54" fmla="*/ 268559 w 323850"/>
              <a:gd name="connsiteY54" fmla="*/ 282649 h 336550"/>
              <a:gd name="connsiteX55" fmla="*/ 250128 w 323850"/>
              <a:gd name="connsiteY55" fmla="*/ 264244 h 336550"/>
              <a:gd name="connsiteX56" fmla="*/ 250128 w 323850"/>
              <a:gd name="connsiteY56" fmla="*/ 262930 h 336550"/>
              <a:gd name="connsiteX57" fmla="*/ 268559 w 323850"/>
              <a:gd name="connsiteY57" fmla="*/ 244525 h 336550"/>
              <a:gd name="connsiteX58" fmla="*/ 306736 w 323850"/>
              <a:gd name="connsiteY58" fmla="*/ 244525 h 336550"/>
              <a:gd name="connsiteX59" fmla="*/ 323850 w 323850"/>
              <a:gd name="connsiteY59" fmla="*/ 262930 h 336550"/>
              <a:gd name="connsiteX60" fmla="*/ 323850 w 323850"/>
              <a:gd name="connsiteY60" fmla="*/ 264244 h 336550"/>
              <a:gd name="connsiteX61" fmla="*/ 306736 w 323850"/>
              <a:gd name="connsiteY61" fmla="*/ 282649 h 336550"/>
              <a:gd name="connsiteX62" fmla="*/ 301470 w 323850"/>
              <a:gd name="connsiteY62" fmla="*/ 282649 h 336550"/>
              <a:gd name="connsiteX63" fmla="*/ 298837 w 323850"/>
              <a:gd name="connsiteY63" fmla="*/ 282649 h 336550"/>
              <a:gd name="connsiteX64" fmla="*/ 298837 w 323850"/>
              <a:gd name="connsiteY64" fmla="*/ 314201 h 336550"/>
              <a:gd name="connsiteX65" fmla="*/ 276458 w 323850"/>
              <a:gd name="connsiteY65" fmla="*/ 336550 h 336550"/>
              <a:gd name="connsiteX66" fmla="*/ 125064 w 323850"/>
              <a:gd name="connsiteY66" fmla="*/ 336550 h 336550"/>
              <a:gd name="connsiteX67" fmla="*/ 102684 w 323850"/>
              <a:gd name="connsiteY67" fmla="*/ 314201 h 336550"/>
              <a:gd name="connsiteX68" fmla="*/ 102684 w 323850"/>
              <a:gd name="connsiteY68" fmla="*/ 287908 h 336550"/>
              <a:gd name="connsiteX69" fmla="*/ 75038 w 323850"/>
              <a:gd name="connsiteY69" fmla="*/ 287908 h 336550"/>
              <a:gd name="connsiteX70" fmla="*/ 13164 w 323850"/>
              <a:gd name="connsiteY70" fmla="*/ 255042 h 336550"/>
              <a:gd name="connsiteX71" fmla="*/ 11848 w 323850"/>
              <a:gd name="connsiteY71" fmla="*/ 253727 h 336550"/>
              <a:gd name="connsiteX72" fmla="*/ 9215 w 323850"/>
              <a:gd name="connsiteY72" fmla="*/ 249783 h 336550"/>
              <a:gd name="connsiteX73" fmla="*/ 7899 w 323850"/>
              <a:gd name="connsiteY73" fmla="*/ 244525 h 336550"/>
              <a:gd name="connsiteX74" fmla="*/ 6582 w 323850"/>
              <a:gd name="connsiteY74" fmla="*/ 240581 h 336550"/>
              <a:gd name="connsiteX75" fmla="*/ 2633 w 323850"/>
              <a:gd name="connsiteY75" fmla="*/ 231378 h 336550"/>
              <a:gd name="connsiteX76" fmla="*/ 2633 w 323850"/>
              <a:gd name="connsiteY76" fmla="*/ 228749 h 336550"/>
              <a:gd name="connsiteX77" fmla="*/ 0 w 323850"/>
              <a:gd name="connsiteY77" fmla="*/ 219546 h 336550"/>
              <a:gd name="connsiteX78" fmla="*/ 0 w 323850"/>
              <a:gd name="connsiteY78" fmla="*/ 215602 h 336550"/>
              <a:gd name="connsiteX79" fmla="*/ 0 w 323850"/>
              <a:gd name="connsiteY79" fmla="*/ 202456 h 336550"/>
              <a:gd name="connsiteX80" fmla="*/ 40810 w 323850"/>
              <a:gd name="connsiteY80" fmla="*/ 119633 h 336550"/>
              <a:gd name="connsiteX81" fmla="*/ 102684 w 323850"/>
              <a:gd name="connsiteY81" fmla="*/ 85452 h 336550"/>
              <a:gd name="connsiteX82" fmla="*/ 102684 w 323850"/>
              <a:gd name="connsiteY82" fmla="*/ 22349 h 336550"/>
              <a:gd name="connsiteX83" fmla="*/ 125064 w 323850"/>
              <a:gd name="connsiteY8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36550">
                <a:moveTo>
                  <a:pt x="200025" y="303213"/>
                </a:moveTo>
                <a:cubicBezTo>
                  <a:pt x="193887" y="303213"/>
                  <a:pt x="188912" y="308188"/>
                  <a:pt x="188912" y="314326"/>
                </a:cubicBezTo>
                <a:cubicBezTo>
                  <a:pt x="188912" y="320464"/>
                  <a:pt x="193887" y="325439"/>
                  <a:pt x="200025" y="325439"/>
                </a:cubicBezTo>
                <a:cubicBezTo>
                  <a:pt x="206163" y="325439"/>
                  <a:pt x="211138" y="320464"/>
                  <a:pt x="211138" y="314326"/>
                </a:cubicBezTo>
                <a:cubicBezTo>
                  <a:pt x="211138" y="308188"/>
                  <a:pt x="206163" y="303213"/>
                  <a:pt x="200025" y="303213"/>
                </a:cubicBezTo>
                <a:close/>
                <a:moveTo>
                  <a:pt x="267890" y="200026"/>
                </a:moveTo>
                <a:cubicBezTo>
                  <a:pt x="267890" y="200026"/>
                  <a:pt x="267890" y="200026"/>
                  <a:pt x="306529" y="200026"/>
                </a:cubicBezTo>
                <a:cubicBezTo>
                  <a:pt x="315856" y="200026"/>
                  <a:pt x="323850" y="207909"/>
                  <a:pt x="323850" y="217105"/>
                </a:cubicBezTo>
                <a:cubicBezTo>
                  <a:pt x="323850" y="217105"/>
                  <a:pt x="323850" y="217105"/>
                  <a:pt x="323850" y="219733"/>
                </a:cubicBezTo>
                <a:cubicBezTo>
                  <a:pt x="323850" y="228929"/>
                  <a:pt x="315856" y="238126"/>
                  <a:pt x="306529" y="238126"/>
                </a:cubicBezTo>
                <a:cubicBezTo>
                  <a:pt x="306529" y="238126"/>
                  <a:pt x="306529" y="238126"/>
                  <a:pt x="267890" y="238126"/>
                </a:cubicBezTo>
                <a:cubicBezTo>
                  <a:pt x="257231" y="238126"/>
                  <a:pt x="249237" y="228929"/>
                  <a:pt x="249237" y="219733"/>
                </a:cubicBezTo>
                <a:cubicBezTo>
                  <a:pt x="249237" y="219733"/>
                  <a:pt x="249237" y="219733"/>
                  <a:pt x="249237" y="217105"/>
                </a:cubicBezTo>
                <a:cubicBezTo>
                  <a:pt x="249237" y="207909"/>
                  <a:pt x="257231" y="200026"/>
                  <a:pt x="267890" y="200026"/>
                </a:cubicBezTo>
                <a:close/>
                <a:moveTo>
                  <a:pt x="267890" y="155576"/>
                </a:moveTo>
                <a:cubicBezTo>
                  <a:pt x="267890" y="155576"/>
                  <a:pt x="267890" y="155576"/>
                  <a:pt x="306529" y="155576"/>
                </a:cubicBezTo>
                <a:cubicBezTo>
                  <a:pt x="315856" y="155576"/>
                  <a:pt x="323850" y="163400"/>
                  <a:pt x="323850" y="172528"/>
                </a:cubicBezTo>
                <a:cubicBezTo>
                  <a:pt x="323850" y="172528"/>
                  <a:pt x="323850" y="172528"/>
                  <a:pt x="323850" y="175137"/>
                </a:cubicBezTo>
                <a:cubicBezTo>
                  <a:pt x="323850" y="184265"/>
                  <a:pt x="315856" y="192089"/>
                  <a:pt x="306529" y="192089"/>
                </a:cubicBezTo>
                <a:cubicBezTo>
                  <a:pt x="306529" y="192089"/>
                  <a:pt x="306529" y="192089"/>
                  <a:pt x="267890" y="192089"/>
                </a:cubicBezTo>
                <a:cubicBezTo>
                  <a:pt x="257231" y="192089"/>
                  <a:pt x="249237" y="184265"/>
                  <a:pt x="249237" y="175137"/>
                </a:cubicBezTo>
                <a:cubicBezTo>
                  <a:pt x="249237" y="175137"/>
                  <a:pt x="249237" y="175137"/>
                  <a:pt x="249237" y="172528"/>
                </a:cubicBezTo>
                <a:cubicBezTo>
                  <a:pt x="249237" y="163400"/>
                  <a:pt x="257231" y="155576"/>
                  <a:pt x="267890" y="155576"/>
                </a:cubicBezTo>
                <a:close/>
                <a:moveTo>
                  <a:pt x="175670" y="15876"/>
                </a:moveTo>
                <a:cubicBezTo>
                  <a:pt x="174353" y="15876"/>
                  <a:pt x="173037" y="17146"/>
                  <a:pt x="173037" y="19686"/>
                </a:cubicBezTo>
                <a:cubicBezTo>
                  <a:pt x="173037" y="20956"/>
                  <a:pt x="174353" y="22226"/>
                  <a:pt x="175670" y="22226"/>
                </a:cubicBezTo>
                <a:cubicBezTo>
                  <a:pt x="175670" y="22226"/>
                  <a:pt x="175670" y="22226"/>
                  <a:pt x="224379" y="22226"/>
                </a:cubicBezTo>
                <a:cubicBezTo>
                  <a:pt x="225695" y="22226"/>
                  <a:pt x="227012" y="20956"/>
                  <a:pt x="227012" y="19686"/>
                </a:cubicBezTo>
                <a:cubicBezTo>
                  <a:pt x="227012" y="17146"/>
                  <a:pt x="225695" y="15876"/>
                  <a:pt x="224379" y="15876"/>
                </a:cubicBezTo>
                <a:cubicBezTo>
                  <a:pt x="224379" y="15876"/>
                  <a:pt x="224379" y="15876"/>
                  <a:pt x="175670" y="15876"/>
                </a:cubicBezTo>
                <a:close/>
                <a:moveTo>
                  <a:pt x="125064" y="0"/>
                </a:moveTo>
                <a:cubicBezTo>
                  <a:pt x="125064" y="0"/>
                  <a:pt x="125064" y="0"/>
                  <a:pt x="276458" y="0"/>
                </a:cubicBezTo>
                <a:cubicBezTo>
                  <a:pt x="288306" y="0"/>
                  <a:pt x="298837" y="10517"/>
                  <a:pt x="298837" y="22349"/>
                </a:cubicBezTo>
                <a:cubicBezTo>
                  <a:pt x="298837" y="22349"/>
                  <a:pt x="298837" y="22349"/>
                  <a:pt x="298837" y="109116"/>
                </a:cubicBezTo>
                <a:cubicBezTo>
                  <a:pt x="298837" y="109116"/>
                  <a:pt x="298837" y="109116"/>
                  <a:pt x="306736" y="109116"/>
                </a:cubicBezTo>
                <a:cubicBezTo>
                  <a:pt x="315951" y="109116"/>
                  <a:pt x="323850" y="118318"/>
                  <a:pt x="323850" y="127521"/>
                </a:cubicBezTo>
                <a:cubicBezTo>
                  <a:pt x="323850" y="127521"/>
                  <a:pt x="323850" y="127521"/>
                  <a:pt x="323850" y="130150"/>
                </a:cubicBezTo>
                <a:cubicBezTo>
                  <a:pt x="323850" y="139353"/>
                  <a:pt x="315951" y="147241"/>
                  <a:pt x="306736" y="147241"/>
                </a:cubicBezTo>
                <a:cubicBezTo>
                  <a:pt x="306736" y="147241"/>
                  <a:pt x="306736" y="147241"/>
                  <a:pt x="268559" y="147241"/>
                </a:cubicBezTo>
                <a:cubicBezTo>
                  <a:pt x="258027" y="147241"/>
                  <a:pt x="250128" y="139353"/>
                  <a:pt x="250128" y="130150"/>
                </a:cubicBezTo>
                <a:cubicBezTo>
                  <a:pt x="250128" y="130150"/>
                  <a:pt x="250128" y="130150"/>
                  <a:pt x="250128" y="127521"/>
                </a:cubicBezTo>
                <a:cubicBezTo>
                  <a:pt x="250128" y="118318"/>
                  <a:pt x="258027" y="109116"/>
                  <a:pt x="268559" y="109116"/>
                </a:cubicBezTo>
                <a:cubicBezTo>
                  <a:pt x="268559" y="109116"/>
                  <a:pt x="268559" y="109116"/>
                  <a:pt x="272508" y="109116"/>
                </a:cubicBezTo>
                <a:cubicBezTo>
                  <a:pt x="272508" y="109116"/>
                  <a:pt x="272508" y="109116"/>
                  <a:pt x="283040" y="109116"/>
                </a:cubicBezTo>
                <a:cubicBezTo>
                  <a:pt x="283040" y="109116"/>
                  <a:pt x="283040" y="109116"/>
                  <a:pt x="283040" y="35496"/>
                </a:cubicBezTo>
                <a:cubicBezTo>
                  <a:pt x="283040" y="35496"/>
                  <a:pt x="283040" y="35496"/>
                  <a:pt x="118481" y="35496"/>
                </a:cubicBezTo>
                <a:cubicBezTo>
                  <a:pt x="118481" y="35496"/>
                  <a:pt x="118481" y="35496"/>
                  <a:pt x="118481" y="76250"/>
                </a:cubicBezTo>
                <a:cubicBezTo>
                  <a:pt x="134279" y="67047"/>
                  <a:pt x="148760" y="59159"/>
                  <a:pt x="155342" y="56530"/>
                </a:cubicBezTo>
                <a:cubicBezTo>
                  <a:pt x="176406" y="44698"/>
                  <a:pt x="188254" y="59159"/>
                  <a:pt x="184305" y="74935"/>
                </a:cubicBezTo>
                <a:cubicBezTo>
                  <a:pt x="181672" y="86767"/>
                  <a:pt x="160608" y="99913"/>
                  <a:pt x="139545" y="117004"/>
                </a:cubicBezTo>
                <a:cubicBezTo>
                  <a:pt x="134279" y="120948"/>
                  <a:pt x="126380" y="126206"/>
                  <a:pt x="118481" y="131465"/>
                </a:cubicBezTo>
                <a:cubicBezTo>
                  <a:pt x="118481" y="131465"/>
                  <a:pt x="118481" y="131465"/>
                  <a:pt x="118481" y="294481"/>
                </a:cubicBezTo>
                <a:cubicBezTo>
                  <a:pt x="118481" y="294481"/>
                  <a:pt x="118481" y="294481"/>
                  <a:pt x="283040" y="294481"/>
                </a:cubicBezTo>
                <a:cubicBezTo>
                  <a:pt x="283040" y="294481"/>
                  <a:pt x="283040" y="294481"/>
                  <a:pt x="283040" y="282649"/>
                </a:cubicBezTo>
                <a:cubicBezTo>
                  <a:pt x="283040" y="282649"/>
                  <a:pt x="283040" y="282649"/>
                  <a:pt x="268559" y="282649"/>
                </a:cubicBezTo>
                <a:cubicBezTo>
                  <a:pt x="258027" y="282649"/>
                  <a:pt x="250128" y="274762"/>
                  <a:pt x="250128" y="264244"/>
                </a:cubicBezTo>
                <a:cubicBezTo>
                  <a:pt x="250128" y="264244"/>
                  <a:pt x="250128" y="264244"/>
                  <a:pt x="250128" y="262930"/>
                </a:cubicBezTo>
                <a:cubicBezTo>
                  <a:pt x="250128" y="252413"/>
                  <a:pt x="258027" y="244525"/>
                  <a:pt x="268559" y="244525"/>
                </a:cubicBezTo>
                <a:cubicBezTo>
                  <a:pt x="268559" y="244525"/>
                  <a:pt x="268559" y="244525"/>
                  <a:pt x="306736" y="244525"/>
                </a:cubicBezTo>
                <a:cubicBezTo>
                  <a:pt x="315951" y="244525"/>
                  <a:pt x="323850" y="252413"/>
                  <a:pt x="323850" y="262930"/>
                </a:cubicBezTo>
                <a:cubicBezTo>
                  <a:pt x="323850" y="262930"/>
                  <a:pt x="323850" y="262930"/>
                  <a:pt x="323850" y="264244"/>
                </a:cubicBezTo>
                <a:cubicBezTo>
                  <a:pt x="323850" y="274762"/>
                  <a:pt x="315951" y="282649"/>
                  <a:pt x="306736" y="282649"/>
                </a:cubicBezTo>
                <a:cubicBezTo>
                  <a:pt x="306736" y="282649"/>
                  <a:pt x="306736" y="282649"/>
                  <a:pt x="301470" y="282649"/>
                </a:cubicBezTo>
                <a:cubicBezTo>
                  <a:pt x="301470" y="282649"/>
                  <a:pt x="301470" y="282649"/>
                  <a:pt x="298837" y="282649"/>
                </a:cubicBezTo>
                <a:cubicBezTo>
                  <a:pt x="298837" y="282649"/>
                  <a:pt x="298837" y="282649"/>
                  <a:pt x="298837" y="314201"/>
                </a:cubicBezTo>
                <a:cubicBezTo>
                  <a:pt x="298837" y="326033"/>
                  <a:pt x="288306" y="336550"/>
                  <a:pt x="276458" y="336550"/>
                </a:cubicBezTo>
                <a:cubicBezTo>
                  <a:pt x="276458" y="336550"/>
                  <a:pt x="276458" y="336550"/>
                  <a:pt x="125064" y="336550"/>
                </a:cubicBezTo>
                <a:cubicBezTo>
                  <a:pt x="113216" y="336550"/>
                  <a:pt x="102684" y="326033"/>
                  <a:pt x="102684" y="314201"/>
                </a:cubicBezTo>
                <a:cubicBezTo>
                  <a:pt x="102684" y="314201"/>
                  <a:pt x="102684" y="314201"/>
                  <a:pt x="102684" y="287908"/>
                </a:cubicBezTo>
                <a:cubicBezTo>
                  <a:pt x="102684" y="287908"/>
                  <a:pt x="102684" y="287908"/>
                  <a:pt x="75038" y="287908"/>
                </a:cubicBezTo>
                <a:cubicBezTo>
                  <a:pt x="75038" y="287908"/>
                  <a:pt x="35544" y="287908"/>
                  <a:pt x="13164" y="255042"/>
                </a:cubicBezTo>
                <a:cubicBezTo>
                  <a:pt x="13164" y="253727"/>
                  <a:pt x="13164" y="253727"/>
                  <a:pt x="11848" y="253727"/>
                </a:cubicBezTo>
                <a:cubicBezTo>
                  <a:pt x="11848" y="252413"/>
                  <a:pt x="10531" y="251098"/>
                  <a:pt x="9215" y="249783"/>
                </a:cubicBezTo>
                <a:cubicBezTo>
                  <a:pt x="9215" y="248469"/>
                  <a:pt x="7899" y="245839"/>
                  <a:pt x="7899" y="244525"/>
                </a:cubicBezTo>
                <a:cubicBezTo>
                  <a:pt x="6582" y="243210"/>
                  <a:pt x="6582" y="241895"/>
                  <a:pt x="6582" y="240581"/>
                </a:cubicBezTo>
                <a:cubicBezTo>
                  <a:pt x="5266" y="237951"/>
                  <a:pt x="3949" y="235322"/>
                  <a:pt x="2633" y="231378"/>
                </a:cubicBezTo>
                <a:cubicBezTo>
                  <a:pt x="2633" y="230063"/>
                  <a:pt x="2633" y="230063"/>
                  <a:pt x="2633" y="228749"/>
                </a:cubicBezTo>
                <a:cubicBezTo>
                  <a:pt x="1316" y="226120"/>
                  <a:pt x="1316" y="223490"/>
                  <a:pt x="0" y="219546"/>
                </a:cubicBezTo>
                <a:cubicBezTo>
                  <a:pt x="0" y="218232"/>
                  <a:pt x="0" y="216917"/>
                  <a:pt x="0" y="215602"/>
                </a:cubicBezTo>
                <a:cubicBezTo>
                  <a:pt x="0" y="211658"/>
                  <a:pt x="0" y="207714"/>
                  <a:pt x="0" y="202456"/>
                </a:cubicBezTo>
                <a:cubicBezTo>
                  <a:pt x="0" y="149870"/>
                  <a:pt x="23696" y="127521"/>
                  <a:pt x="40810" y="119633"/>
                </a:cubicBezTo>
                <a:cubicBezTo>
                  <a:pt x="40810" y="119633"/>
                  <a:pt x="72405" y="102543"/>
                  <a:pt x="102684" y="85452"/>
                </a:cubicBezTo>
                <a:cubicBezTo>
                  <a:pt x="102684" y="85452"/>
                  <a:pt x="102684" y="85452"/>
                  <a:pt x="102684" y="22349"/>
                </a:cubicBezTo>
                <a:cubicBezTo>
                  <a:pt x="102684" y="10517"/>
                  <a:pt x="113216" y="0"/>
                  <a:pt x="125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0" name="椭圆 18"/>
          <p:cNvSpPr/>
          <p:nvPr/>
        </p:nvSpPr>
        <p:spPr>
          <a:xfrm>
            <a:off x="7259184" y="2041947"/>
            <a:ext cx="232639" cy="266592"/>
          </a:xfrm>
          <a:custGeom>
            <a:avLst/>
            <a:gdLst>
              <a:gd name="connsiteX0" fmla="*/ 123825 w 293688"/>
              <a:gd name="connsiteY0" fmla="*/ 284163 h 336550"/>
              <a:gd name="connsiteX1" fmla="*/ 123825 w 293688"/>
              <a:gd name="connsiteY1" fmla="*/ 312738 h 336550"/>
              <a:gd name="connsiteX2" fmla="*/ 169863 w 293688"/>
              <a:gd name="connsiteY2" fmla="*/ 312738 h 336550"/>
              <a:gd name="connsiteX3" fmla="*/ 169863 w 293688"/>
              <a:gd name="connsiteY3" fmla="*/ 284163 h 336550"/>
              <a:gd name="connsiteX4" fmla="*/ 233363 w 293688"/>
              <a:gd name="connsiteY4" fmla="*/ 58738 h 336550"/>
              <a:gd name="connsiteX5" fmla="*/ 233363 w 293688"/>
              <a:gd name="connsiteY5" fmla="*/ 97959 h 336550"/>
              <a:gd name="connsiteX6" fmla="*/ 233363 w 293688"/>
              <a:gd name="connsiteY6" fmla="*/ 103188 h 336550"/>
              <a:gd name="connsiteX7" fmla="*/ 263526 w 293688"/>
              <a:gd name="connsiteY7" fmla="*/ 74426 h 336550"/>
              <a:gd name="connsiteX8" fmla="*/ 263526 w 293688"/>
              <a:gd name="connsiteY8" fmla="*/ 58738 h 336550"/>
              <a:gd name="connsiteX9" fmla="*/ 30163 w 293688"/>
              <a:gd name="connsiteY9" fmla="*/ 58738 h 336550"/>
              <a:gd name="connsiteX10" fmla="*/ 30163 w 293688"/>
              <a:gd name="connsiteY10" fmla="*/ 74426 h 336550"/>
              <a:gd name="connsiteX11" fmla="*/ 60326 w 293688"/>
              <a:gd name="connsiteY11" fmla="*/ 103188 h 336550"/>
              <a:gd name="connsiteX12" fmla="*/ 60326 w 293688"/>
              <a:gd name="connsiteY12" fmla="*/ 97959 h 336550"/>
              <a:gd name="connsiteX13" fmla="*/ 60326 w 293688"/>
              <a:gd name="connsiteY13" fmla="*/ 58738 h 336550"/>
              <a:gd name="connsiteX14" fmla="*/ 30163 w 293688"/>
              <a:gd name="connsiteY14" fmla="*/ 58738 h 336550"/>
              <a:gd name="connsiteX15" fmla="*/ 142753 w 293688"/>
              <a:gd name="connsiteY15" fmla="*/ 46781 h 336550"/>
              <a:gd name="connsiteX16" fmla="*/ 133521 w 293688"/>
              <a:gd name="connsiteY16" fmla="*/ 67674 h 336550"/>
              <a:gd name="connsiteX17" fmla="*/ 109782 w 293688"/>
              <a:gd name="connsiteY17" fmla="*/ 70286 h 336550"/>
              <a:gd name="connsiteX18" fmla="*/ 107144 w 293688"/>
              <a:gd name="connsiteY18" fmla="*/ 78121 h 336550"/>
              <a:gd name="connsiteX19" fmla="*/ 125608 w 293688"/>
              <a:gd name="connsiteY19" fmla="*/ 93791 h 336550"/>
              <a:gd name="connsiteX20" fmla="*/ 119014 w 293688"/>
              <a:gd name="connsiteY20" fmla="*/ 115991 h 336550"/>
              <a:gd name="connsiteX21" fmla="*/ 126927 w 293688"/>
              <a:gd name="connsiteY21" fmla="*/ 121214 h 336550"/>
              <a:gd name="connsiteX22" fmla="*/ 146710 w 293688"/>
              <a:gd name="connsiteY22" fmla="*/ 109462 h 336550"/>
              <a:gd name="connsiteX23" fmla="*/ 166493 w 293688"/>
              <a:gd name="connsiteY23" fmla="*/ 121214 h 336550"/>
              <a:gd name="connsiteX24" fmla="*/ 174406 w 293688"/>
              <a:gd name="connsiteY24" fmla="*/ 115991 h 336550"/>
              <a:gd name="connsiteX25" fmla="*/ 167811 w 293688"/>
              <a:gd name="connsiteY25" fmla="*/ 93791 h 336550"/>
              <a:gd name="connsiteX26" fmla="*/ 186275 w 293688"/>
              <a:gd name="connsiteY26" fmla="*/ 78121 h 336550"/>
              <a:gd name="connsiteX27" fmla="*/ 183638 w 293688"/>
              <a:gd name="connsiteY27" fmla="*/ 70286 h 336550"/>
              <a:gd name="connsiteX28" fmla="*/ 159898 w 293688"/>
              <a:gd name="connsiteY28" fmla="*/ 67674 h 336550"/>
              <a:gd name="connsiteX29" fmla="*/ 150666 w 293688"/>
              <a:gd name="connsiteY29" fmla="*/ 46781 h 336550"/>
              <a:gd name="connsiteX30" fmla="*/ 142753 w 293688"/>
              <a:gd name="connsiteY30" fmla="*/ 46781 h 336550"/>
              <a:gd name="connsiteX31" fmla="*/ 59531 w 293688"/>
              <a:gd name="connsiteY31" fmla="*/ 0 h 336550"/>
              <a:gd name="connsiteX32" fmla="*/ 234157 w 293688"/>
              <a:gd name="connsiteY32" fmla="*/ 0 h 336550"/>
              <a:gd name="connsiteX33" fmla="*/ 234157 w 293688"/>
              <a:gd name="connsiteY33" fmla="*/ 27608 h 336550"/>
              <a:gd name="connsiteX34" fmla="*/ 293688 w 293688"/>
              <a:gd name="connsiteY34" fmla="*/ 27608 h 336550"/>
              <a:gd name="connsiteX35" fmla="*/ 293688 w 293688"/>
              <a:gd name="connsiteY35" fmla="*/ 73620 h 336550"/>
              <a:gd name="connsiteX36" fmla="*/ 234157 w 293688"/>
              <a:gd name="connsiteY36" fmla="*/ 132780 h 336550"/>
              <a:gd name="connsiteX37" fmla="*/ 226219 w 293688"/>
              <a:gd name="connsiteY37" fmla="*/ 132780 h 336550"/>
              <a:gd name="connsiteX38" fmla="*/ 190500 w 293688"/>
              <a:gd name="connsiteY38" fmla="*/ 170904 h 336550"/>
              <a:gd name="connsiteX39" fmla="*/ 165365 w 293688"/>
              <a:gd name="connsiteY39" fmla="*/ 216917 h 336550"/>
              <a:gd name="connsiteX40" fmla="*/ 165365 w 293688"/>
              <a:gd name="connsiteY40" fmla="*/ 253727 h 336550"/>
              <a:gd name="connsiteX41" fmla="*/ 186531 w 293688"/>
              <a:gd name="connsiteY41" fmla="*/ 253727 h 336550"/>
              <a:gd name="connsiteX42" fmla="*/ 198438 w 293688"/>
              <a:gd name="connsiteY42" fmla="*/ 265559 h 336550"/>
              <a:gd name="connsiteX43" fmla="*/ 198438 w 293688"/>
              <a:gd name="connsiteY43" fmla="*/ 281335 h 336550"/>
              <a:gd name="connsiteX44" fmla="*/ 216959 w 293688"/>
              <a:gd name="connsiteY44" fmla="*/ 281335 h 336550"/>
              <a:gd name="connsiteX45" fmla="*/ 216959 w 293688"/>
              <a:gd name="connsiteY45" fmla="*/ 336550 h 336550"/>
              <a:gd name="connsiteX46" fmla="*/ 76729 w 293688"/>
              <a:gd name="connsiteY46" fmla="*/ 336550 h 336550"/>
              <a:gd name="connsiteX47" fmla="*/ 76729 w 293688"/>
              <a:gd name="connsiteY47" fmla="*/ 281335 h 336550"/>
              <a:gd name="connsiteX48" fmla="*/ 95250 w 293688"/>
              <a:gd name="connsiteY48" fmla="*/ 281335 h 336550"/>
              <a:gd name="connsiteX49" fmla="*/ 95250 w 293688"/>
              <a:gd name="connsiteY49" fmla="*/ 265559 h 336550"/>
              <a:gd name="connsiteX50" fmla="*/ 107156 w 293688"/>
              <a:gd name="connsiteY50" fmla="*/ 253727 h 336550"/>
              <a:gd name="connsiteX51" fmla="*/ 128323 w 293688"/>
              <a:gd name="connsiteY51" fmla="*/ 253727 h 336550"/>
              <a:gd name="connsiteX52" fmla="*/ 128323 w 293688"/>
              <a:gd name="connsiteY52" fmla="*/ 216917 h 336550"/>
              <a:gd name="connsiteX53" fmla="*/ 103188 w 293688"/>
              <a:gd name="connsiteY53" fmla="*/ 170904 h 336550"/>
              <a:gd name="connsiteX54" fmla="*/ 67469 w 293688"/>
              <a:gd name="connsiteY54" fmla="*/ 132780 h 336550"/>
              <a:gd name="connsiteX55" fmla="*/ 59531 w 293688"/>
              <a:gd name="connsiteY55" fmla="*/ 132780 h 336550"/>
              <a:gd name="connsiteX56" fmla="*/ 0 w 293688"/>
              <a:gd name="connsiteY56" fmla="*/ 73620 h 336550"/>
              <a:gd name="connsiteX57" fmla="*/ 0 w 293688"/>
              <a:gd name="connsiteY57" fmla="*/ 27608 h 336550"/>
              <a:gd name="connsiteX58" fmla="*/ 59531 w 293688"/>
              <a:gd name="connsiteY58" fmla="*/ 27608 h 336550"/>
              <a:gd name="connsiteX59" fmla="*/ 59531 w 293688"/>
              <a:gd name="connsiteY5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688" h="336550">
                <a:moveTo>
                  <a:pt x="123825" y="284163"/>
                </a:moveTo>
                <a:lnTo>
                  <a:pt x="123825" y="312738"/>
                </a:lnTo>
                <a:lnTo>
                  <a:pt x="169863" y="312738"/>
                </a:lnTo>
                <a:lnTo>
                  <a:pt x="169863" y="284163"/>
                </a:lnTo>
                <a:close/>
                <a:moveTo>
                  <a:pt x="233363" y="58738"/>
                </a:moveTo>
                <a:cubicBezTo>
                  <a:pt x="233363" y="58738"/>
                  <a:pt x="233363" y="58738"/>
                  <a:pt x="233363" y="97959"/>
                </a:cubicBezTo>
                <a:cubicBezTo>
                  <a:pt x="233363" y="99266"/>
                  <a:pt x="233363" y="101881"/>
                  <a:pt x="233363" y="103188"/>
                </a:cubicBezTo>
                <a:cubicBezTo>
                  <a:pt x="249816" y="103188"/>
                  <a:pt x="263526" y="90114"/>
                  <a:pt x="263526" y="74426"/>
                </a:cubicBezTo>
                <a:cubicBezTo>
                  <a:pt x="263526" y="74426"/>
                  <a:pt x="263526" y="74426"/>
                  <a:pt x="263526" y="58738"/>
                </a:cubicBezTo>
                <a:close/>
                <a:moveTo>
                  <a:pt x="30163" y="58738"/>
                </a:moveTo>
                <a:cubicBezTo>
                  <a:pt x="30163" y="58738"/>
                  <a:pt x="30163" y="58738"/>
                  <a:pt x="30163" y="74426"/>
                </a:cubicBezTo>
                <a:cubicBezTo>
                  <a:pt x="30163" y="90114"/>
                  <a:pt x="43873" y="103188"/>
                  <a:pt x="60326" y="103188"/>
                </a:cubicBezTo>
                <a:cubicBezTo>
                  <a:pt x="60326" y="101881"/>
                  <a:pt x="60326" y="99266"/>
                  <a:pt x="60326" y="97959"/>
                </a:cubicBezTo>
                <a:cubicBezTo>
                  <a:pt x="60326" y="97959"/>
                  <a:pt x="60326" y="97959"/>
                  <a:pt x="60326" y="58738"/>
                </a:cubicBezTo>
                <a:cubicBezTo>
                  <a:pt x="60326" y="58738"/>
                  <a:pt x="60326" y="58738"/>
                  <a:pt x="30163" y="58738"/>
                </a:cubicBezTo>
                <a:close/>
                <a:moveTo>
                  <a:pt x="142753" y="46781"/>
                </a:moveTo>
                <a:cubicBezTo>
                  <a:pt x="142753" y="46781"/>
                  <a:pt x="142753" y="46781"/>
                  <a:pt x="133521" y="67674"/>
                </a:cubicBezTo>
                <a:cubicBezTo>
                  <a:pt x="133521" y="67674"/>
                  <a:pt x="133521" y="67674"/>
                  <a:pt x="109782" y="70286"/>
                </a:cubicBezTo>
                <a:cubicBezTo>
                  <a:pt x="105826" y="70286"/>
                  <a:pt x="103188" y="75509"/>
                  <a:pt x="107144" y="78121"/>
                </a:cubicBezTo>
                <a:cubicBezTo>
                  <a:pt x="107144" y="78121"/>
                  <a:pt x="107144" y="78121"/>
                  <a:pt x="125608" y="93791"/>
                </a:cubicBezTo>
                <a:cubicBezTo>
                  <a:pt x="125608" y="93791"/>
                  <a:pt x="125608" y="93791"/>
                  <a:pt x="119014" y="115991"/>
                </a:cubicBezTo>
                <a:cubicBezTo>
                  <a:pt x="119014" y="119908"/>
                  <a:pt x="122971" y="123826"/>
                  <a:pt x="126927" y="121214"/>
                </a:cubicBezTo>
                <a:cubicBezTo>
                  <a:pt x="126927" y="121214"/>
                  <a:pt x="126927" y="121214"/>
                  <a:pt x="146710" y="109462"/>
                </a:cubicBezTo>
                <a:cubicBezTo>
                  <a:pt x="146710" y="109462"/>
                  <a:pt x="146710" y="109462"/>
                  <a:pt x="166493" y="121214"/>
                </a:cubicBezTo>
                <a:cubicBezTo>
                  <a:pt x="170449" y="123826"/>
                  <a:pt x="174406" y="119908"/>
                  <a:pt x="174406" y="115991"/>
                </a:cubicBezTo>
                <a:cubicBezTo>
                  <a:pt x="174406" y="115991"/>
                  <a:pt x="174406" y="115991"/>
                  <a:pt x="167811" y="93791"/>
                </a:cubicBezTo>
                <a:cubicBezTo>
                  <a:pt x="167811" y="93791"/>
                  <a:pt x="167811" y="93791"/>
                  <a:pt x="186275" y="78121"/>
                </a:cubicBezTo>
                <a:cubicBezTo>
                  <a:pt x="188913" y="75509"/>
                  <a:pt x="187594" y="70286"/>
                  <a:pt x="183638" y="70286"/>
                </a:cubicBezTo>
                <a:cubicBezTo>
                  <a:pt x="183638" y="70286"/>
                  <a:pt x="183638" y="70286"/>
                  <a:pt x="159898" y="67674"/>
                </a:cubicBezTo>
                <a:cubicBezTo>
                  <a:pt x="159898" y="67674"/>
                  <a:pt x="159898" y="67674"/>
                  <a:pt x="150666" y="46781"/>
                </a:cubicBezTo>
                <a:cubicBezTo>
                  <a:pt x="149348" y="42863"/>
                  <a:pt x="144072" y="42863"/>
                  <a:pt x="142753" y="46781"/>
                </a:cubicBezTo>
                <a:close/>
                <a:moveTo>
                  <a:pt x="59531" y="0"/>
                </a:moveTo>
                <a:cubicBezTo>
                  <a:pt x="59531" y="0"/>
                  <a:pt x="59531" y="0"/>
                  <a:pt x="234157" y="0"/>
                </a:cubicBezTo>
                <a:lnTo>
                  <a:pt x="234157" y="27608"/>
                </a:lnTo>
                <a:cubicBezTo>
                  <a:pt x="234157" y="27608"/>
                  <a:pt x="234157" y="27608"/>
                  <a:pt x="293688" y="27608"/>
                </a:cubicBezTo>
                <a:cubicBezTo>
                  <a:pt x="293688" y="27608"/>
                  <a:pt x="293688" y="27608"/>
                  <a:pt x="293688" y="73620"/>
                </a:cubicBezTo>
                <a:cubicBezTo>
                  <a:pt x="293688" y="106487"/>
                  <a:pt x="267230" y="132780"/>
                  <a:pt x="234157" y="132780"/>
                </a:cubicBezTo>
                <a:cubicBezTo>
                  <a:pt x="234157" y="132780"/>
                  <a:pt x="234157" y="132780"/>
                  <a:pt x="226219" y="132780"/>
                </a:cubicBezTo>
                <a:cubicBezTo>
                  <a:pt x="218282" y="148555"/>
                  <a:pt x="206375" y="163016"/>
                  <a:pt x="190500" y="170904"/>
                </a:cubicBezTo>
                <a:cubicBezTo>
                  <a:pt x="174625" y="181421"/>
                  <a:pt x="165365" y="198512"/>
                  <a:pt x="165365" y="216917"/>
                </a:cubicBezTo>
                <a:cubicBezTo>
                  <a:pt x="165365" y="216917"/>
                  <a:pt x="165365" y="216917"/>
                  <a:pt x="165365" y="253727"/>
                </a:cubicBezTo>
                <a:cubicBezTo>
                  <a:pt x="165365" y="253727"/>
                  <a:pt x="165365" y="253727"/>
                  <a:pt x="186531" y="253727"/>
                </a:cubicBezTo>
                <a:cubicBezTo>
                  <a:pt x="193146" y="253727"/>
                  <a:pt x="198438" y="258986"/>
                  <a:pt x="198438" y="265559"/>
                </a:cubicBezTo>
                <a:cubicBezTo>
                  <a:pt x="198438" y="265559"/>
                  <a:pt x="198438" y="265559"/>
                  <a:pt x="198438" y="281335"/>
                </a:cubicBezTo>
                <a:cubicBezTo>
                  <a:pt x="198438" y="281335"/>
                  <a:pt x="198438" y="281335"/>
                  <a:pt x="216959" y="281335"/>
                </a:cubicBezTo>
                <a:cubicBezTo>
                  <a:pt x="216959" y="281335"/>
                  <a:pt x="216959" y="281335"/>
                  <a:pt x="216959" y="336550"/>
                </a:cubicBezTo>
                <a:cubicBezTo>
                  <a:pt x="216959" y="336550"/>
                  <a:pt x="216959" y="336550"/>
                  <a:pt x="76729" y="336550"/>
                </a:cubicBezTo>
                <a:cubicBezTo>
                  <a:pt x="76729" y="336550"/>
                  <a:pt x="76729" y="336550"/>
                  <a:pt x="76729" y="281335"/>
                </a:cubicBezTo>
                <a:cubicBezTo>
                  <a:pt x="76729" y="281335"/>
                  <a:pt x="76729" y="281335"/>
                  <a:pt x="95250" y="281335"/>
                </a:cubicBezTo>
                <a:cubicBezTo>
                  <a:pt x="95250" y="281335"/>
                  <a:pt x="95250" y="281335"/>
                  <a:pt x="95250" y="265559"/>
                </a:cubicBezTo>
                <a:cubicBezTo>
                  <a:pt x="95250" y="258986"/>
                  <a:pt x="100542" y="253727"/>
                  <a:pt x="107156" y="253727"/>
                </a:cubicBezTo>
                <a:cubicBezTo>
                  <a:pt x="107156" y="253727"/>
                  <a:pt x="107156" y="253727"/>
                  <a:pt x="128323" y="253727"/>
                </a:cubicBezTo>
                <a:cubicBezTo>
                  <a:pt x="128323" y="253727"/>
                  <a:pt x="128323" y="253727"/>
                  <a:pt x="128323" y="216917"/>
                </a:cubicBezTo>
                <a:cubicBezTo>
                  <a:pt x="128323" y="198512"/>
                  <a:pt x="119063" y="181421"/>
                  <a:pt x="103188" y="170904"/>
                </a:cubicBezTo>
                <a:cubicBezTo>
                  <a:pt x="87313" y="163016"/>
                  <a:pt x="75406" y="148555"/>
                  <a:pt x="67469" y="132780"/>
                </a:cubicBezTo>
                <a:cubicBezTo>
                  <a:pt x="67469" y="132780"/>
                  <a:pt x="67469" y="132780"/>
                  <a:pt x="59531" y="132780"/>
                </a:cubicBezTo>
                <a:cubicBezTo>
                  <a:pt x="26458" y="132780"/>
                  <a:pt x="0" y="106487"/>
                  <a:pt x="0" y="73620"/>
                </a:cubicBezTo>
                <a:cubicBezTo>
                  <a:pt x="0" y="73620"/>
                  <a:pt x="0" y="73620"/>
                  <a:pt x="0" y="27608"/>
                </a:cubicBezTo>
                <a:cubicBezTo>
                  <a:pt x="0" y="27608"/>
                  <a:pt x="0" y="27608"/>
                  <a:pt x="59531" y="27608"/>
                </a:cubicBezTo>
                <a:cubicBezTo>
                  <a:pt x="59531" y="27608"/>
                  <a:pt x="59531" y="27608"/>
                  <a:pt x="595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1" name="椭圆 19"/>
          <p:cNvSpPr/>
          <p:nvPr/>
        </p:nvSpPr>
        <p:spPr>
          <a:xfrm>
            <a:off x="8533721" y="4048546"/>
            <a:ext cx="266592" cy="265340"/>
          </a:xfrm>
          <a:custGeom>
            <a:avLst/>
            <a:gdLst>
              <a:gd name="connsiteX0" fmla="*/ 315609 w 338137"/>
              <a:gd name="connsiteY0" fmla="*/ 185737 h 336550"/>
              <a:gd name="connsiteX1" fmla="*/ 338137 w 338137"/>
              <a:gd name="connsiteY1" fmla="*/ 185737 h 336550"/>
              <a:gd name="connsiteX2" fmla="*/ 185737 w 338137"/>
              <a:gd name="connsiteY2" fmla="*/ 336550 h 336550"/>
              <a:gd name="connsiteX3" fmla="*/ 185737 w 338137"/>
              <a:gd name="connsiteY3" fmla="*/ 314256 h 336550"/>
              <a:gd name="connsiteX4" fmla="*/ 315609 w 338137"/>
              <a:gd name="connsiteY4" fmla="*/ 185737 h 336550"/>
              <a:gd name="connsiteX5" fmla="*/ 249042 w 338137"/>
              <a:gd name="connsiteY5" fmla="*/ 185737 h 336550"/>
              <a:gd name="connsiteX6" fmla="*/ 271462 w 338137"/>
              <a:gd name="connsiteY6" fmla="*/ 185737 h 336550"/>
              <a:gd name="connsiteX7" fmla="*/ 185737 w 338137"/>
              <a:gd name="connsiteY7" fmla="*/ 269875 h 336550"/>
              <a:gd name="connsiteX8" fmla="*/ 185737 w 338137"/>
              <a:gd name="connsiteY8" fmla="*/ 247870 h 336550"/>
              <a:gd name="connsiteX9" fmla="*/ 249042 w 338137"/>
              <a:gd name="connsiteY9" fmla="*/ 185737 h 336550"/>
              <a:gd name="connsiteX10" fmla="*/ 66675 w 338137"/>
              <a:gd name="connsiteY10" fmla="*/ 185737 h 336550"/>
              <a:gd name="connsiteX11" fmla="*/ 89095 w 338137"/>
              <a:gd name="connsiteY11" fmla="*/ 185737 h 336550"/>
              <a:gd name="connsiteX12" fmla="*/ 152400 w 338137"/>
              <a:gd name="connsiteY12" fmla="*/ 247870 h 336550"/>
              <a:gd name="connsiteX13" fmla="*/ 152400 w 338137"/>
              <a:gd name="connsiteY13" fmla="*/ 269875 h 336550"/>
              <a:gd name="connsiteX14" fmla="*/ 66675 w 338137"/>
              <a:gd name="connsiteY14" fmla="*/ 185737 h 336550"/>
              <a:gd name="connsiteX15" fmla="*/ 0 w 338137"/>
              <a:gd name="connsiteY15" fmla="*/ 185737 h 336550"/>
              <a:gd name="connsiteX16" fmla="*/ 22528 w 338137"/>
              <a:gd name="connsiteY16" fmla="*/ 185737 h 336550"/>
              <a:gd name="connsiteX17" fmla="*/ 152400 w 338137"/>
              <a:gd name="connsiteY17" fmla="*/ 314256 h 336550"/>
              <a:gd name="connsiteX18" fmla="*/ 152400 w 338137"/>
              <a:gd name="connsiteY18" fmla="*/ 336550 h 336550"/>
              <a:gd name="connsiteX19" fmla="*/ 0 w 338137"/>
              <a:gd name="connsiteY19" fmla="*/ 185737 h 336550"/>
              <a:gd name="connsiteX20" fmla="*/ 169069 w 338137"/>
              <a:gd name="connsiteY20" fmla="*/ 127000 h 336550"/>
              <a:gd name="connsiteX21" fmla="*/ 186045 w 338137"/>
              <a:gd name="connsiteY21" fmla="*/ 130918 h 336550"/>
              <a:gd name="connsiteX22" fmla="*/ 205633 w 338137"/>
              <a:gd name="connsiteY22" fmla="*/ 150506 h 336550"/>
              <a:gd name="connsiteX23" fmla="*/ 209550 w 338137"/>
              <a:gd name="connsiteY23" fmla="*/ 167482 h 336550"/>
              <a:gd name="connsiteX24" fmla="*/ 205633 w 338137"/>
              <a:gd name="connsiteY24" fmla="*/ 184458 h 336550"/>
              <a:gd name="connsiteX25" fmla="*/ 186045 w 338137"/>
              <a:gd name="connsiteY25" fmla="*/ 204046 h 336550"/>
              <a:gd name="connsiteX26" fmla="*/ 169069 w 338137"/>
              <a:gd name="connsiteY26" fmla="*/ 207963 h 336550"/>
              <a:gd name="connsiteX27" fmla="*/ 152093 w 338137"/>
              <a:gd name="connsiteY27" fmla="*/ 204046 h 336550"/>
              <a:gd name="connsiteX28" fmla="*/ 132505 w 338137"/>
              <a:gd name="connsiteY28" fmla="*/ 184458 h 336550"/>
              <a:gd name="connsiteX29" fmla="*/ 128587 w 338137"/>
              <a:gd name="connsiteY29" fmla="*/ 167482 h 336550"/>
              <a:gd name="connsiteX30" fmla="*/ 132505 w 338137"/>
              <a:gd name="connsiteY30" fmla="*/ 150506 h 336550"/>
              <a:gd name="connsiteX31" fmla="*/ 152093 w 338137"/>
              <a:gd name="connsiteY31" fmla="*/ 130918 h 336550"/>
              <a:gd name="connsiteX32" fmla="*/ 169069 w 338137"/>
              <a:gd name="connsiteY32" fmla="*/ 127000 h 336550"/>
              <a:gd name="connsiteX33" fmla="*/ 185737 w 338137"/>
              <a:gd name="connsiteY33" fmla="*/ 65087 h 336550"/>
              <a:gd name="connsiteX34" fmla="*/ 271462 w 338137"/>
              <a:gd name="connsiteY34" fmla="*/ 150812 h 336550"/>
              <a:gd name="connsiteX35" fmla="*/ 249042 w 338137"/>
              <a:gd name="connsiteY35" fmla="*/ 150812 h 336550"/>
              <a:gd name="connsiteX36" fmla="*/ 185737 w 338137"/>
              <a:gd name="connsiteY36" fmla="*/ 87507 h 336550"/>
              <a:gd name="connsiteX37" fmla="*/ 185737 w 338137"/>
              <a:gd name="connsiteY37" fmla="*/ 65087 h 336550"/>
              <a:gd name="connsiteX38" fmla="*/ 152400 w 338137"/>
              <a:gd name="connsiteY38" fmla="*/ 65087 h 336550"/>
              <a:gd name="connsiteX39" fmla="*/ 152400 w 338137"/>
              <a:gd name="connsiteY39" fmla="*/ 87507 h 336550"/>
              <a:gd name="connsiteX40" fmla="*/ 89095 w 338137"/>
              <a:gd name="connsiteY40" fmla="*/ 150812 h 336550"/>
              <a:gd name="connsiteX41" fmla="*/ 66675 w 338137"/>
              <a:gd name="connsiteY41" fmla="*/ 150812 h 336550"/>
              <a:gd name="connsiteX42" fmla="*/ 152400 w 338137"/>
              <a:gd name="connsiteY42" fmla="*/ 65087 h 336550"/>
              <a:gd name="connsiteX43" fmla="*/ 185737 w 338137"/>
              <a:gd name="connsiteY43" fmla="*/ 0 h 336550"/>
              <a:gd name="connsiteX44" fmla="*/ 338137 w 338137"/>
              <a:gd name="connsiteY44" fmla="*/ 150813 h 336550"/>
              <a:gd name="connsiteX45" fmla="*/ 315609 w 338137"/>
              <a:gd name="connsiteY45" fmla="*/ 150813 h 336550"/>
              <a:gd name="connsiteX46" fmla="*/ 185737 w 338137"/>
              <a:gd name="connsiteY46" fmla="*/ 22294 h 336550"/>
              <a:gd name="connsiteX47" fmla="*/ 185737 w 338137"/>
              <a:gd name="connsiteY47" fmla="*/ 0 h 336550"/>
              <a:gd name="connsiteX48" fmla="*/ 152400 w 338137"/>
              <a:gd name="connsiteY48" fmla="*/ 0 h 336550"/>
              <a:gd name="connsiteX49" fmla="*/ 152400 w 338137"/>
              <a:gd name="connsiteY49" fmla="*/ 22294 h 336550"/>
              <a:gd name="connsiteX50" fmla="*/ 22528 w 338137"/>
              <a:gd name="connsiteY50" fmla="*/ 150813 h 336550"/>
              <a:gd name="connsiteX51" fmla="*/ 0 w 338137"/>
              <a:gd name="connsiteY51" fmla="*/ 150813 h 336550"/>
              <a:gd name="connsiteX52" fmla="*/ 152400 w 338137"/>
              <a:gd name="connsiteY5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8137" h="336550">
                <a:moveTo>
                  <a:pt x="315609" y="185737"/>
                </a:moveTo>
                <a:cubicBezTo>
                  <a:pt x="315609" y="185737"/>
                  <a:pt x="315609" y="185737"/>
                  <a:pt x="338137" y="185737"/>
                </a:cubicBezTo>
                <a:cubicBezTo>
                  <a:pt x="330186" y="265734"/>
                  <a:pt x="266576" y="328682"/>
                  <a:pt x="185737" y="336550"/>
                </a:cubicBezTo>
                <a:cubicBezTo>
                  <a:pt x="185737" y="336550"/>
                  <a:pt x="185737" y="336550"/>
                  <a:pt x="185737" y="314256"/>
                </a:cubicBezTo>
                <a:cubicBezTo>
                  <a:pt x="253323" y="306388"/>
                  <a:pt x="307657" y="252620"/>
                  <a:pt x="315609" y="185737"/>
                </a:cubicBezTo>
                <a:close/>
                <a:moveTo>
                  <a:pt x="249042" y="185737"/>
                </a:moveTo>
                <a:cubicBezTo>
                  <a:pt x="249042" y="185737"/>
                  <a:pt x="249042" y="185737"/>
                  <a:pt x="271462" y="185737"/>
                </a:cubicBezTo>
                <a:cubicBezTo>
                  <a:pt x="264868" y="228453"/>
                  <a:pt x="229259" y="263403"/>
                  <a:pt x="185737" y="269875"/>
                </a:cubicBezTo>
                <a:cubicBezTo>
                  <a:pt x="185737" y="269875"/>
                  <a:pt x="185737" y="269875"/>
                  <a:pt x="185737" y="247870"/>
                </a:cubicBezTo>
                <a:cubicBezTo>
                  <a:pt x="217390" y="241398"/>
                  <a:pt x="242448" y="216804"/>
                  <a:pt x="249042" y="185737"/>
                </a:cubicBezTo>
                <a:close/>
                <a:moveTo>
                  <a:pt x="66675" y="185737"/>
                </a:moveTo>
                <a:cubicBezTo>
                  <a:pt x="66675" y="185737"/>
                  <a:pt x="66675" y="185737"/>
                  <a:pt x="89095" y="185737"/>
                </a:cubicBezTo>
                <a:cubicBezTo>
                  <a:pt x="95689" y="216804"/>
                  <a:pt x="120747" y="241398"/>
                  <a:pt x="152400" y="247870"/>
                </a:cubicBezTo>
                <a:cubicBezTo>
                  <a:pt x="152400" y="247870"/>
                  <a:pt x="152400" y="247870"/>
                  <a:pt x="152400" y="269875"/>
                </a:cubicBezTo>
                <a:cubicBezTo>
                  <a:pt x="108878" y="263403"/>
                  <a:pt x="73269" y="228453"/>
                  <a:pt x="66675" y="185737"/>
                </a:cubicBezTo>
                <a:close/>
                <a:moveTo>
                  <a:pt x="0" y="185737"/>
                </a:moveTo>
                <a:cubicBezTo>
                  <a:pt x="0" y="185737"/>
                  <a:pt x="0" y="185737"/>
                  <a:pt x="22528" y="185737"/>
                </a:cubicBezTo>
                <a:cubicBezTo>
                  <a:pt x="30480" y="252620"/>
                  <a:pt x="84814" y="306388"/>
                  <a:pt x="152400" y="314256"/>
                </a:cubicBezTo>
                <a:cubicBezTo>
                  <a:pt x="152400" y="314256"/>
                  <a:pt x="152400" y="314256"/>
                  <a:pt x="152400" y="336550"/>
                </a:cubicBezTo>
                <a:cubicBezTo>
                  <a:pt x="71561" y="328682"/>
                  <a:pt x="7951" y="265734"/>
                  <a:pt x="0" y="185737"/>
                </a:cubicBezTo>
                <a:close/>
                <a:moveTo>
                  <a:pt x="169069" y="127000"/>
                </a:moveTo>
                <a:cubicBezTo>
                  <a:pt x="175598" y="127000"/>
                  <a:pt x="180821" y="128306"/>
                  <a:pt x="186045" y="130918"/>
                </a:cubicBezTo>
                <a:cubicBezTo>
                  <a:pt x="195186" y="134835"/>
                  <a:pt x="201715" y="141365"/>
                  <a:pt x="205633" y="150506"/>
                </a:cubicBezTo>
                <a:cubicBezTo>
                  <a:pt x="208244" y="155729"/>
                  <a:pt x="209550" y="160952"/>
                  <a:pt x="209550" y="167482"/>
                </a:cubicBezTo>
                <a:cubicBezTo>
                  <a:pt x="209550" y="174011"/>
                  <a:pt x="208244" y="179234"/>
                  <a:pt x="205633" y="184458"/>
                </a:cubicBezTo>
                <a:cubicBezTo>
                  <a:pt x="201715" y="193599"/>
                  <a:pt x="195186" y="200128"/>
                  <a:pt x="186045" y="204046"/>
                </a:cubicBezTo>
                <a:cubicBezTo>
                  <a:pt x="180821" y="206657"/>
                  <a:pt x="175598" y="207963"/>
                  <a:pt x="169069" y="207963"/>
                </a:cubicBezTo>
                <a:cubicBezTo>
                  <a:pt x="162539" y="207963"/>
                  <a:pt x="157316" y="206657"/>
                  <a:pt x="152093" y="204046"/>
                </a:cubicBezTo>
                <a:cubicBezTo>
                  <a:pt x="142952" y="200128"/>
                  <a:pt x="136422" y="193599"/>
                  <a:pt x="132505" y="184458"/>
                </a:cubicBezTo>
                <a:cubicBezTo>
                  <a:pt x="129893" y="179234"/>
                  <a:pt x="128587" y="174011"/>
                  <a:pt x="128587" y="167482"/>
                </a:cubicBezTo>
                <a:cubicBezTo>
                  <a:pt x="128587" y="160952"/>
                  <a:pt x="129893" y="155729"/>
                  <a:pt x="132505" y="150506"/>
                </a:cubicBezTo>
                <a:cubicBezTo>
                  <a:pt x="136422" y="141365"/>
                  <a:pt x="142952" y="134835"/>
                  <a:pt x="152093" y="130918"/>
                </a:cubicBezTo>
                <a:cubicBezTo>
                  <a:pt x="157316" y="128306"/>
                  <a:pt x="162539" y="127000"/>
                  <a:pt x="169069" y="127000"/>
                </a:cubicBezTo>
                <a:close/>
                <a:moveTo>
                  <a:pt x="185737" y="65087"/>
                </a:moveTo>
                <a:cubicBezTo>
                  <a:pt x="229259" y="71681"/>
                  <a:pt x="264868" y="107290"/>
                  <a:pt x="271462" y="150812"/>
                </a:cubicBezTo>
                <a:cubicBezTo>
                  <a:pt x="271462" y="150812"/>
                  <a:pt x="271462" y="150812"/>
                  <a:pt x="249042" y="150812"/>
                </a:cubicBezTo>
                <a:cubicBezTo>
                  <a:pt x="242448" y="119159"/>
                  <a:pt x="217390" y="94101"/>
                  <a:pt x="185737" y="87507"/>
                </a:cubicBezTo>
                <a:cubicBezTo>
                  <a:pt x="185737" y="87507"/>
                  <a:pt x="185737" y="87507"/>
                  <a:pt x="185737" y="65087"/>
                </a:cubicBezTo>
                <a:close/>
                <a:moveTo>
                  <a:pt x="152400" y="65087"/>
                </a:moveTo>
                <a:cubicBezTo>
                  <a:pt x="152400" y="65087"/>
                  <a:pt x="152400" y="65087"/>
                  <a:pt x="152400" y="87507"/>
                </a:cubicBezTo>
                <a:cubicBezTo>
                  <a:pt x="120747" y="94101"/>
                  <a:pt x="95689" y="119159"/>
                  <a:pt x="89095" y="150812"/>
                </a:cubicBezTo>
                <a:lnTo>
                  <a:pt x="66675" y="150812"/>
                </a:lnTo>
                <a:cubicBezTo>
                  <a:pt x="73269" y="107290"/>
                  <a:pt x="108878" y="71681"/>
                  <a:pt x="152400" y="65087"/>
                </a:cubicBezTo>
                <a:close/>
                <a:moveTo>
                  <a:pt x="185737" y="0"/>
                </a:moveTo>
                <a:cubicBezTo>
                  <a:pt x="266576" y="7868"/>
                  <a:pt x="330186" y="70816"/>
                  <a:pt x="338137" y="150813"/>
                </a:cubicBezTo>
                <a:cubicBezTo>
                  <a:pt x="338137" y="150813"/>
                  <a:pt x="338137" y="150813"/>
                  <a:pt x="315609" y="150813"/>
                </a:cubicBezTo>
                <a:cubicBezTo>
                  <a:pt x="307657" y="83930"/>
                  <a:pt x="253323" y="30162"/>
                  <a:pt x="185737" y="22294"/>
                </a:cubicBezTo>
                <a:cubicBezTo>
                  <a:pt x="185737" y="22294"/>
                  <a:pt x="185737" y="22294"/>
                  <a:pt x="185737" y="0"/>
                </a:cubicBezTo>
                <a:close/>
                <a:moveTo>
                  <a:pt x="152400" y="0"/>
                </a:moveTo>
                <a:cubicBezTo>
                  <a:pt x="152400" y="0"/>
                  <a:pt x="152400" y="0"/>
                  <a:pt x="152400" y="22294"/>
                </a:cubicBezTo>
                <a:cubicBezTo>
                  <a:pt x="84814" y="30162"/>
                  <a:pt x="30480" y="83930"/>
                  <a:pt x="22528" y="150813"/>
                </a:cubicBezTo>
                <a:cubicBezTo>
                  <a:pt x="22528" y="150813"/>
                  <a:pt x="22528" y="150813"/>
                  <a:pt x="0" y="150813"/>
                </a:cubicBezTo>
                <a:cubicBezTo>
                  <a:pt x="7951" y="70816"/>
                  <a:pt x="71561" y="7868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08709" y="2643544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46858" y="3043654"/>
            <a:ext cx="404273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46858" y="4509481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85007" y="4909591"/>
            <a:ext cx="404273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29669" y="2391241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4260" y="2722811"/>
            <a:ext cx="4019711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进行更改建议参考此段文本字体大小风格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42906" y="5160958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77497" y="5492528"/>
            <a:ext cx="4019711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进行更改建议参考此段文本字体大小风格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6513111" y="790072"/>
            <a:ext cx="31281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00">
                <a:solidFill>
                  <a:schemeClr val="bg1">
                    <a:alpha val="5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肆</a:t>
            </a:r>
            <a:endParaRPr lang="zh-CN" altLang="en-US" sz="23900" dirty="0">
              <a:solidFill>
                <a:schemeClr val="bg1">
                  <a:alpha val="5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150536" y="4317322"/>
            <a:ext cx="5853329" cy="17506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</a:t>
            </a:r>
            <a:endParaRPr lang="en-US" altLang="zh-CN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</a:t>
            </a:r>
            <a:endParaRPr lang="zh-CN" altLang="en-US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791200" y="267520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预期效果</a:t>
            </a:r>
            <a:endParaRPr lang="zh-CN" altLang="en-US" sz="5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275593" y="3718653"/>
            <a:ext cx="360321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点击和重新输入进行更改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预期效果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6954" y="3476798"/>
            <a:ext cx="6359912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菜单开始栏设置中可以对字体、间距、大小、行距等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进行修改。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23548" y="4784577"/>
            <a:ext cx="611235" cy="479098"/>
            <a:chOff x="6527239" y="5601038"/>
            <a:chExt cx="492088" cy="385707"/>
          </a:xfrm>
        </p:grpSpPr>
        <p:pic>
          <p:nvPicPr>
            <p:cNvPr id="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/>
            <p:cNvSpPr txBox="1"/>
            <p:nvPr/>
          </p:nvSpPr>
          <p:spPr>
            <a:xfrm>
              <a:off x="6527239" y="5612285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11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11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336954" y="2907183"/>
            <a:ext cx="4295446" cy="46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en-US" altLang="zh-CN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93381" y="2839245"/>
            <a:ext cx="461665" cy="1477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7018" y="3345517"/>
            <a:ext cx="1477328" cy="193109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403552" y="2942846"/>
            <a:ext cx="0" cy="1270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667500" y="1803400"/>
            <a:ext cx="2044700" cy="43053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预期效果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2485808" y="2081112"/>
            <a:ext cx="1175649" cy="1013490"/>
          </a:xfrm>
          <a:prstGeom prst="hexagon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椭圆 7"/>
          <p:cNvSpPr/>
          <p:nvPr/>
        </p:nvSpPr>
        <p:spPr>
          <a:xfrm>
            <a:off x="2852379" y="2383794"/>
            <a:ext cx="442506" cy="408127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5539497" y="2126761"/>
            <a:ext cx="1175649" cy="1013490"/>
          </a:xfrm>
          <a:prstGeom prst="hexagon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8"/>
          <p:cNvSpPr/>
          <p:nvPr/>
        </p:nvSpPr>
        <p:spPr>
          <a:xfrm>
            <a:off x="5906067" y="2412580"/>
            <a:ext cx="442506" cy="441853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六边形 17"/>
          <p:cNvSpPr/>
          <p:nvPr/>
        </p:nvSpPr>
        <p:spPr>
          <a:xfrm>
            <a:off x="8598535" y="2056769"/>
            <a:ext cx="1175649" cy="1013490"/>
          </a:xfrm>
          <a:prstGeom prst="hexagon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9"/>
          <p:cNvSpPr/>
          <p:nvPr/>
        </p:nvSpPr>
        <p:spPr>
          <a:xfrm>
            <a:off x="8965106" y="2344258"/>
            <a:ext cx="442506" cy="43851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66633" y="3345068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62518" y="3745178"/>
            <a:ext cx="288624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86257" y="3345068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52878" y="3758486"/>
            <a:ext cx="288624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76617" y="3329005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43238" y="3742423"/>
            <a:ext cx="288624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27999" y="5280213"/>
            <a:ext cx="8089322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预期效果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90391" y="1734768"/>
            <a:ext cx="1982377" cy="3031542"/>
            <a:chOff x="1445438" y="1291590"/>
            <a:chExt cx="2272179" cy="3474720"/>
          </a:xfrm>
        </p:grpSpPr>
        <p:sp>
          <p:nvSpPr>
            <p:cNvPr id="5" name="矩形 4"/>
            <p:cNvSpPr/>
            <p:nvPr/>
          </p:nvSpPr>
          <p:spPr>
            <a:xfrm>
              <a:off x="1445438" y="1291590"/>
              <a:ext cx="2272179" cy="347472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12446" y="1360171"/>
              <a:ext cx="2138163" cy="33375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725654" y="1734768"/>
            <a:ext cx="1982377" cy="303154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84116" y="1794602"/>
            <a:ext cx="1865454" cy="29118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38489" y="2911449"/>
            <a:ext cx="1982377" cy="303154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96951" y="2971283"/>
            <a:ext cx="1865454" cy="29118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73752" y="2911449"/>
            <a:ext cx="1982377" cy="303154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32214" y="2971283"/>
            <a:ext cx="1865454" cy="29118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6749" y="212913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点击此处</a:t>
            </a:r>
            <a:endParaRPr lang="en-US" altLang="zh-CN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8134" y="2886833"/>
            <a:ext cx="1731886" cy="14668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84238" y="2826999"/>
            <a:ext cx="14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2979416" y="4113198"/>
            <a:ext cx="478005" cy="374670"/>
            <a:chOff x="6503705" y="5601038"/>
            <a:chExt cx="492088" cy="385707"/>
          </a:xfrm>
        </p:grpSpPr>
        <p:pic>
          <p:nvPicPr>
            <p:cNvPr id="18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文本框 18"/>
            <p:cNvSpPr txBox="1"/>
            <p:nvPr/>
          </p:nvSpPr>
          <p:spPr>
            <a:xfrm>
              <a:off x="6503705" y="5601038"/>
              <a:ext cx="492088" cy="38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9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9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9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889140" y="212379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点击此处</a:t>
            </a:r>
            <a:endParaRPr lang="en-US" altLang="zh-CN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0525" y="2881495"/>
            <a:ext cx="1731886" cy="14668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976629" y="2821661"/>
            <a:ext cx="14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071807" y="4107860"/>
            <a:ext cx="478005" cy="374670"/>
            <a:chOff x="6503705" y="5601038"/>
            <a:chExt cx="492088" cy="385707"/>
          </a:xfrm>
        </p:grpSpPr>
        <p:pic>
          <p:nvPicPr>
            <p:cNvPr id="24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本框 24"/>
            <p:cNvSpPr txBox="1"/>
            <p:nvPr/>
          </p:nvSpPr>
          <p:spPr>
            <a:xfrm>
              <a:off x="6503705" y="5601038"/>
              <a:ext cx="492088" cy="38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9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9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9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743582" y="324576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点击此处</a:t>
            </a:r>
            <a:endParaRPr lang="en-US" altLang="zh-CN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14967" y="4003469"/>
            <a:ext cx="1731886" cy="14668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831071" y="3943635"/>
            <a:ext cx="14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7926249" y="5229834"/>
            <a:ext cx="478005" cy="374670"/>
            <a:chOff x="6503705" y="5601038"/>
            <a:chExt cx="492088" cy="385707"/>
          </a:xfrm>
        </p:grpSpPr>
        <p:pic>
          <p:nvPicPr>
            <p:cNvPr id="30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本框 30"/>
            <p:cNvSpPr txBox="1"/>
            <p:nvPr/>
          </p:nvSpPr>
          <p:spPr>
            <a:xfrm>
              <a:off x="6503705" y="5601038"/>
              <a:ext cx="492088" cy="38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9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9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9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8873305" y="329730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点击此处</a:t>
            </a:r>
            <a:endParaRPr lang="en-US" altLang="zh-CN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44690" y="4055006"/>
            <a:ext cx="1731886" cy="14668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960794" y="3995172"/>
            <a:ext cx="14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0055972" y="5281371"/>
            <a:ext cx="478005" cy="374670"/>
            <a:chOff x="6503705" y="5601038"/>
            <a:chExt cx="492088" cy="385707"/>
          </a:xfrm>
        </p:grpSpPr>
        <p:pic>
          <p:nvPicPr>
            <p:cNvPr id="36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36"/>
            <p:cNvSpPr txBox="1"/>
            <p:nvPr/>
          </p:nvSpPr>
          <p:spPr>
            <a:xfrm>
              <a:off x="6503705" y="5601038"/>
              <a:ext cx="492088" cy="38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9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9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9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535872" y="5087587"/>
            <a:ext cx="4145830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79886" y="526144"/>
            <a:ext cx="5689600" cy="56896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0703" y="0"/>
            <a:ext cx="7321297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27466" y="947808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书宋一简" panose="02010609000101010101" pitchFamily="49" charset="-122"/>
                <a:ea typeface="汉仪书宋一简" panose="02010609000101010101" pitchFamily="49" charset="-122"/>
                <a:cs typeface="+mn-cs"/>
              </a:rPr>
              <a:t>感</a:t>
            </a:r>
            <a:endParaRPr lang="zh-CN" altLang="en-US" sz="960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63385" y="1897738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0" lang="zh-CN" altLang="en-US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书宋一简" panose="02010609000101010101" pitchFamily="49" charset="-122"/>
                <a:ea typeface="汉仪书宋一简" panose="02010609000101010101" pitchFamily="49" charset="-122"/>
                <a:cs typeface="+mn-cs"/>
              </a:rPr>
              <a:t>谢</a:t>
            </a:r>
            <a:endParaRPr lang="zh-CN" altLang="en-US" sz="1150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25836" y="3472836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书宋一简" panose="02010609000101010101" pitchFamily="49" charset="-122"/>
                <a:ea typeface="汉仪书宋一简" panose="02010609000101010101" pitchFamily="49" charset="-122"/>
                <a:cs typeface="+mn-cs"/>
              </a:rPr>
              <a:t>听</a:t>
            </a:r>
            <a:endParaRPr lang="zh-CN" altLang="en-US" sz="880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37487" y="3467398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书宋一简" panose="02010609000101010101" pitchFamily="49" charset="-122"/>
                <a:ea typeface="汉仪书宋一简" panose="02010609000101010101" pitchFamily="49" charset="-122"/>
                <a:cs typeface="+mn-cs"/>
              </a:rPr>
              <a:t>聆</a:t>
            </a:r>
            <a:endParaRPr lang="zh-CN" altLang="en-US" sz="880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5" y="2171028"/>
            <a:ext cx="2331450" cy="20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52" y="945762"/>
            <a:ext cx="2331450" cy="20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38" y="4900369"/>
            <a:ext cx="2331450" cy="20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1313606" y="5028128"/>
            <a:ext cx="3616501" cy="4108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中国风花灯节日活动策划PPT模板</a:t>
            </a:r>
            <a:endParaRPr lang="zh-CN" altLang="en-US" sz="16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91" y="1527574"/>
            <a:ext cx="1415773" cy="21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97457" y="1016454"/>
            <a:ext cx="12386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0000">
                <a:solidFill>
                  <a:schemeClr val="bg1">
                    <a:alpha val="10000"/>
                  </a:schemeClr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目录</a:t>
            </a:r>
            <a:endParaRPr lang="zh-CN" altLang="en-US" sz="30000">
              <a:solidFill>
                <a:schemeClr val="bg1">
                  <a:alpha val="10000"/>
                </a:schemeClr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66412" y="1570005"/>
            <a:ext cx="4259176" cy="598265"/>
            <a:chOff x="3966412" y="1379143"/>
            <a:chExt cx="4259176" cy="598265"/>
          </a:xfrm>
        </p:grpSpPr>
        <p:grpSp>
          <p:nvGrpSpPr>
            <p:cNvPr id="16" name="组合 15"/>
            <p:cNvGrpSpPr/>
            <p:nvPr/>
          </p:nvGrpSpPr>
          <p:grpSpPr>
            <a:xfrm>
              <a:off x="4491112" y="1392633"/>
              <a:ext cx="3209776" cy="584775"/>
              <a:chOff x="4000949" y="995285"/>
              <a:chExt cx="3209776" cy="584775"/>
            </a:xfrm>
          </p:grpSpPr>
          <p:sp>
            <p:nvSpPr>
              <p:cNvPr id="24" name="文本框 22"/>
              <p:cNvSpPr txBox="1"/>
              <p:nvPr/>
            </p:nvSpPr>
            <p:spPr>
              <a:xfrm>
                <a:off x="4826906" y="1026062"/>
                <a:ext cx="2383819" cy="5232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rgbClr val="197F5B"/>
                    </a:solidFill>
                    <a:latin typeface="苏新诗古印宋简" panose="02010609000101010101" pitchFamily="49" charset="-122"/>
                    <a:ea typeface="苏新诗古印宋简" panose="02010609000101010101" pitchFamily="49" charset="-122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8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总体思路</a:t>
                </a:r>
                <a:endParaRPr lang="zh-CN" altLang="en-US" sz="280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000949" y="995285"/>
                <a:ext cx="825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壹</a:t>
                </a:r>
                <a:r>
                  <a:rPr lang="en-US" altLang="zh-CN" sz="32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.</a:t>
                </a:r>
                <a:endParaRPr lang="zh-CN" altLang="en-US" sz="32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966412" y="1379143"/>
              <a:ext cx="4259176" cy="584776"/>
              <a:chOff x="3966412" y="1321267"/>
              <a:chExt cx="4259176" cy="642652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3966412" y="1321267"/>
                <a:ext cx="425917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1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95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966412" y="1963919"/>
                <a:ext cx="425917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1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95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/>
        </p:nvGrpSpPr>
        <p:grpSpPr>
          <a:xfrm>
            <a:off x="3966412" y="2609913"/>
            <a:ext cx="4259176" cy="598265"/>
            <a:chOff x="3966412" y="1379143"/>
            <a:chExt cx="4259176" cy="598265"/>
          </a:xfrm>
        </p:grpSpPr>
        <p:grpSp>
          <p:nvGrpSpPr>
            <p:cNvPr id="31" name="组合 30"/>
            <p:cNvGrpSpPr/>
            <p:nvPr/>
          </p:nvGrpSpPr>
          <p:grpSpPr>
            <a:xfrm>
              <a:off x="4491112" y="1392633"/>
              <a:ext cx="3209776" cy="584775"/>
              <a:chOff x="4000949" y="995285"/>
              <a:chExt cx="3209776" cy="584775"/>
            </a:xfrm>
          </p:grpSpPr>
          <p:sp>
            <p:nvSpPr>
              <p:cNvPr id="35" name="文本框 22"/>
              <p:cNvSpPr txBox="1"/>
              <p:nvPr/>
            </p:nvSpPr>
            <p:spPr>
              <a:xfrm>
                <a:off x="4826906" y="1026062"/>
                <a:ext cx="2383819" cy="5232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rgbClr val="197F5B"/>
                    </a:solidFill>
                    <a:latin typeface="苏新诗古印宋简" panose="02010609000101010101" pitchFamily="49" charset="-122"/>
                    <a:ea typeface="苏新诗古印宋简" panose="02010609000101010101" pitchFamily="49" charset="-122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8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活动运作方式</a:t>
                </a:r>
                <a:endParaRPr lang="zh-CN" altLang="en-US" sz="280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000949" y="995285"/>
                <a:ext cx="825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贰</a:t>
                </a:r>
                <a:r>
                  <a:rPr lang="en-US" altLang="zh-CN" sz="32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.</a:t>
                </a:r>
                <a:endParaRPr lang="zh-CN" altLang="en-US" sz="32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966412" y="1379143"/>
              <a:ext cx="4259176" cy="584776"/>
              <a:chOff x="3966412" y="1321267"/>
              <a:chExt cx="4259176" cy="642652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3966412" y="1321267"/>
                <a:ext cx="425917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1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95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966412" y="1963919"/>
                <a:ext cx="425917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1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95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>
            <a:off x="3966412" y="3649821"/>
            <a:ext cx="4259176" cy="598265"/>
            <a:chOff x="3966412" y="1379143"/>
            <a:chExt cx="4259176" cy="598265"/>
          </a:xfrm>
        </p:grpSpPr>
        <p:grpSp>
          <p:nvGrpSpPr>
            <p:cNvPr id="38" name="组合 37"/>
            <p:cNvGrpSpPr/>
            <p:nvPr/>
          </p:nvGrpSpPr>
          <p:grpSpPr>
            <a:xfrm>
              <a:off x="4491112" y="1392633"/>
              <a:ext cx="3209776" cy="584775"/>
              <a:chOff x="4000949" y="995285"/>
              <a:chExt cx="3209776" cy="584775"/>
            </a:xfrm>
          </p:grpSpPr>
          <p:sp>
            <p:nvSpPr>
              <p:cNvPr id="42" name="文本框 22"/>
              <p:cNvSpPr txBox="1"/>
              <p:nvPr/>
            </p:nvSpPr>
            <p:spPr>
              <a:xfrm>
                <a:off x="4826906" y="1026062"/>
                <a:ext cx="2383819" cy="5232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rgbClr val="197F5B"/>
                    </a:solidFill>
                    <a:latin typeface="苏新诗古印宋简" panose="02010609000101010101" pitchFamily="49" charset="-122"/>
                    <a:ea typeface="苏新诗古印宋简" panose="02010609000101010101" pitchFamily="49" charset="-122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8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费用预算</a:t>
                </a:r>
                <a:endParaRPr lang="zh-CN" altLang="en-US" sz="280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000949" y="995285"/>
                <a:ext cx="825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叁</a:t>
                </a:r>
                <a:r>
                  <a:rPr lang="en-US" altLang="zh-CN" sz="32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.</a:t>
                </a:r>
                <a:endParaRPr lang="zh-CN" altLang="en-US" sz="32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966412" y="1379143"/>
              <a:ext cx="4259176" cy="584776"/>
              <a:chOff x="3966412" y="1321267"/>
              <a:chExt cx="4259176" cy="642652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3966412" y="1321267"/>
                <a:ext cx="425917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1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95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966412" y="1963919"/>
                <a:ext cx="425917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1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95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组合 43"/>
          <p:cNvGrpSpPr/>
          <p:nvPr/>
        </p:nvGrpSpPr>
        <p:grpSpPr>
          <a:xfrm>
            <a:off x="3966412" y="4689730"/>
            <a:ext cx="4259176" cy="598265"/>
            <a:chOff x="3966412" y="1379143"/>
            <a:chExt cx="4259176" cy="598265"/>
          </a:xfrm>
        </p:grpSpPr>
        <p:grpSp>
          <p:nvGrpSpPr>
            <p:cNvPr id="45" name="组合 44"/>
            <p:cNvGrpSpPr/>
            <p:nvPr/>
          </p:nvGrpSpPr>
          <p:grpSpPr>
            <a:xfrm>
              <a:off x="4491112" y="1392633"/>
              <a:ext cx="3209776" cy="584775"/>
              <a:chOff x="4000949" y="995285"/>
              <a:chExt cx="3209776" cy="584775"/>
            </a:xfrm>
          </p:grpSpPr>
          <p:sp>
            <p:nvSpPr>
              <p:cNvPr id="49" name="文本框 22"/>
              <p:cNvSpPr txBox="1"/>
              <p:nvPr/>
            </p:nvSpPr>
            <p:spPr>
              <a:xfrm>
                <a:off x="4826906" y="1026062"/>
                <a:ext cx="2383819" cy="5232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rgbClr val="197F5B"/>
                    </a:solidFill>
                    <a:latin typeface="苏新诗古印宋简" panose="02010609000101010101" pitchFamily="49" charset="-122"/>
                    <a:ea typeface="苏新诗古印宋简" panose="02010609000101010101" pitchFamily="49" charset="-122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8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预期效果</a:t>
                </a:r>
                <a:endParaRPr lang="zh-CN" altLang="en-US" sz="280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4000949" y="995285"/>
                <a:ext cx="825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肆</a:t>
                </a:r>
                <a:r>
                  <a:rPr lang="en-US" altLang="zh-CN" sz="320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.</a:t>
                </a:r>
                <a:endParaRPr lang="zh-CN" altLang="en-US" sz="32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966412" y="1379143"/>
              <a:ext cx="4259176" cy="584776"/>
              <a:chOff x="3966412" y="1321267"/>
              <a:chExt cx="4259176" cy="642652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3966412" y="1321267"/>
                <a:ext cx="425917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1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95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3966412" y="1963919"/>
                <a:ext cx="425917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1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95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7" y="-86502"/>
            <a:ext cx="2331450" cy="20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26" y="495310"/>
            <a:ext cx="1415773" cy="21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456" y="5002411"/>
            <a:ext cx="2331450" cy="20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5175" cy="6884670"/>
          </a:xfrm>
          <a:prstGeom prst="rect">
            <a:avLst/>
          </a:prstGeom>
          <a:solidFill>
            <a:srgbClr val="26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32"/>
          <p:cNvSpPr txBox="1"/>
          <p:nvPr/>
        </p:nvSpPr>
        <p:spPr>
          <a:xfrm>
            <a:off x="4365625" y="1939290"/>
            <a:ext cx="36315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  <a:cs typeface="+mn-ea"/>
                <a:sym typeface="+mn-lt"/>
              </a:rPr>
              <a:t>模板使用字体：</a:t>
            </a:r>
            <a:r>
              <a:rPr lang="en-US" altLang="zh-CN" sz="4000" b="1" dirty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  <a:cs typeface="+mn-ea"/>
                <a:sym typeface="+mn-lt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4201795" y="3004820"/>
            <a:ext cx="37534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  <a:cs typeface="+mn-ea"/>
                <a:sym typeface="+mn-lt"/>
              </a:rPr>
              <a:t>本模板中所用的汉仪字体仅用于个人非商业行为，如需商用请自行购买商用版权。</a:t>
            </a:r>
            <a:endParaRPr lang="zh-CN" altLang="en-US" sz="20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6513111" y="790072"/>
            <a:ext cx="31281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00" dirty="0">
                <a:solidFill>
                  <a:schemeClr val="bg1">
                    <a:alpha val="5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壹</a:t>
            </a:r>
            <a:endParaRPr lang="zh-CN" altLang="en-US" sz="23900" dirty="0">
              <a:solidFill>
                <a:schemeClr val="bg1">
                  <a:alpha val="5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150536" y="4317322"/>
            <a:ext cx="5853329" cy="17506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</a:t>
            </a:r>
            <a:endParaRPr lang="en-US" altLang="zh-CN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</a:t>
            </a:r>
            <a:endParaRPr lang="zh-CN" altLang="en-US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041306" y="2675204"/>
            <a:ext cx="4071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总体思路</a:t>
            </a:r>
            <a:endParaRPr lang="zh-CN" altLang="en-US" sz="5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275593" y="3718653"/>
            <a:ext cx="360321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点击和重新输入进行更改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总体思路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54326" y="1832398"/>
            <a:ext cx="107518" cy="1491028"/>
            <a:chOff x="4959534" y="1580239"/>
            <a:chExt cx="176761" cy="2451263"/>
          </a:xfrm>
          <a:solidFill>
            <a:schemeClr val="bg1"/>
          </a:solidFill>
        </p:grpSpPr>
        <p:sp>
          <p:nvSpPr>
            <p:cNvPr id="12" name="泪滴形 11"/>
            <p:cNvSpPr/>
            <p:nvPr/>
          </p:nvSpPr>
          <p:spPr>
            <a:xfrm rot="8244992">
              <a:off x="4959534" y="1580239"/>
              <a:ext cx="176761" cy="176761"/>
            </a:xfrm>
            <a:prstGeom prst="teardrop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992074" y="2613898"/>
              <a:ext cx="111683" cy="11168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992074" y="2905901"/>
              <a:ext cx="111683" cy="11168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泪滴形 14"/>
            <p:cNvSpPr/>
            <p:nvPr/>
          </p:nvSpPr>
          <p:spPr>
            <a:xfrm rot="13355008" flipV="1">
              <a:off x="4959534" y="3854741"/>
              <a:ext cx="176761" cy="176761"/>
            </a:xfrm>
            <a:prstGeom prst="teardrop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16" name="直接连接符 15"/>
            <p:cNvCxnSpPr>
              <a:stCxn id="12" idx="7"/>
              <a:endCxn id="15" idx="7"/>
            </p:cNvCxnSpPr>
            <p:nvPr/>
          </p:nvCxnSpPr>
          <p:spPr>
            <a:xfrm>
              <a:off x="5042644" y="1793497"/>
              <a:ext cx="0" cy="202474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814805" y="2591369"/>
            <a:ext cx="7315379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9869" y="2067409"/>
            <a:ext cx="190074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400" spc="-2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400" spc="-2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061816" y="3838072"/>
            <a:ext cx="107518" cy="1491028"/>
            <a:chOff x="4959534" y="1580239"/>
            <a:chExt cx="176761" cy="2451263"/>
          </a:xfrm>
          <a:solidFill>
            <a:schemeClr val="bg1"/>
          </a:solidFill>
        </p:grpSpPr>
        <p:sp>
          <p:nvSpPr>
            <p:cNvPr id="20" name="泪滴形 19"/>
            <p:cNvSpPr/>
            <p:nvPr/>
          </p:nvSpPr>
          <p:spPr>
            <a:xfrm rot="8244992">
              <a:off x="4959534" y="1580239"/>
              <a:ext cx="176761" cy="176761"/>
            </a:xfrm>
            <a:prstGeom prst="teardrop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992074" y="2613898"/>
              <a:ext cx="111683" cy="11168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992074" y="2905901"/>
              <a:ext cx="111683" cy="11168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泪滴形 22"/>
            <p:cNvSpPr/>
            <p:nvPr/>
          </p:nvSpPr>
          <p:spPr>
            <a:xfrm rot="13355008" flipV="1">
              <a:off x="4959534" y="3854741"/>
              <a:ext cx="176761" cy="176761"/>
            </a:xfrm>
            <a:prstGeom prst="teardrop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4" name="直接连接符 23"/>
            <p:cNvCxnSpPr>
              <a:stCxn id="20" idx="7"/>
              <a:endCxn id="23" idx="7"/>
            </p:cNvCxnSpPr>
            <p:nvPr/>
          </p:nvCxnSpPr>
          <p:spPr>
            <a:xfrm>
              <a:off x="5042644" y="1793497"/>
              <a:ext cx="0" cy="202474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4222295" y="4597043"/>
            <a:ext cx="7315379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17359" y="4073083"/>
            <a:ext cx="190074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400" spc="-2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400" spc="-2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总体思路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5400000">
            <a:off x="-403157" y="2323977"/>
            <a:ext cx="3298029" cy="1031325"/>
            <a:chOff x="4543087" y="5151418"/>
            <a:chExt cx="3456000" cy="900000"/>
          </a:xfrm>
          <a:noFill/>
        </p:grpSpPr>
        <p:sp>
          <p:nvSpPr>
            <p:cNvPr id="5" name="任意多边形: 形状 4"/>
            <p:cNvSpPr/>
            <p:nvPr/>
          </p:nvSpPr>
          <p:spPr>
            <a:xfrm>
              <a:off x="4543087" y="5151418"/>
              <a:ext cx="3456000" cy="900000"/>
            </a:xfrm>
            <a:custGeom>
              <a:avLst/>
              <a:gdLst>
                <a:gd name="connsiteX0" fmla="*/ 119232 w 3362663"/>
                <a:gd name="connsiteY0" fmla="*/ 0 h 785635"/>
                <a:gd name="connsiteX1" fmla="*/ 3243431 w 3362663"/>
                <a:gd name="connsiteY1" fmla="*/ 0 h 785635"/>
                <a:gd name="connsiteX2" fmla="*/ 3243431 w 3362663"/>
                <a:gd name="connsiteY2" fmla="*/ 115020 h 785635"/>
                <a:gd name="connsiteX3" fmla="*/ 3362663 w 3362663"/>
                <a:gd name="connsiteY3" fmla="*/ 115020 h 785635"/>
                <a:gd name="connsiteX4" fmla="*/ 3362663 w 3362663"/>
                <a:gd name="connsiteY4" fmla="*/ 656228 h 785635"/>
                <a:gd name="connsiteX5" fmla="*/ 3243431 w 3362663"/>
                <a:gd name="connsiteY5" fmla="*/ 656228 h 785635"/>
                <a:gd name="connsiteX6" fmla="*/ 3243431 w 3362663"/>
                <a:gd name="connsiteY6" fmla="*/ 785635 h 785635"/>
                <a:gd name="connsiteX7" fmla="*/ 119232 w 3362663"/>
                <a:gd name="connsiteY7" fmla="*/ 785635 h 785635"/>
                <a:gd name="connsiteX8" fmla="*/ 119232 w 3362663"/>
                <a:gd name="connsiteY8" fmla="*/ 656228 h 785635"/>
                <a:gd name="connsiteX9" fmla="*/ 0 w 3362663"/>
                <a:gd name="connsiteY9" fmla="*/ 656228 h 785635"/>
                <a:gd name="connsiteX10" fmla="*/ 0 w 3362663"/>
                <a:gd name="connsiteY10" fmla="*/ 115020 h 785635"/>
                <a:gd name="connsiteX11" fmla="*/ 119232 w 3362663"/>
                <a:gd name="connsiteY11" fmla="*/ 115020 h 7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2663" h="785635">
                  <a:moveTo>
                    <a:pt x="119232" y="0"/>
                  </a:moveTo>
                  <a:lnTo>
                    <a:pt x="3243431" y="0"/>
                  </a:lnTo>
                  <a:lnTo>
                    <a:pt x="3243431" y="115020"/>
                  </a:lnTo>
                  <a:lnTo>
                    <a:pt x="3362663" y="115020"/>
                  </a:lnTo>
                  <a:lnTo>
                    <a:pt x="3362663" y="656228"/>
                  </a:lnTo>
                  <a:lnTo>
                    <a:pt x="3243431" y="656228"/>
                  </a:lnTo>
                  <a:lnTo>
                    <a:pt x="3243431" y="785635"/>
                  </a:lnTo>
                  <a:lnTo>
                    <a:pt x="119232" y="785635"/>
                  </a:lnTo>
                  <a:lnTo>
                    <a:pt x="119232" y="656228"/>
                  </a:lnTo>
                  <a:lnTo>
                    <a:pt x="0" y="656228"/>
                  </a:lnTo>
                  <a:lnTo>
                    <a:pt x="0" y="115020"/>
                  </a:lnTo>
                  <a:lnTo>
                    <a:pt x="119232" y="11502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90712" y="5200650"/>
              <a:ext cx="3362663" cy="785635"/>
            </a:xfrm>
            <a:prstGeom prst="rect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4590712" y="5200650"/>
              <a:ext cx="3362663" cy="785635"/>
            </a:xfrm>
            <a:custGeom>
              <a:avLst/>
              <a:gdLst>
                <a:gd name="connsiteX0" fmla="*/ 119232 w 3362663"/>
                <a:gd name="connsiteY0" fmla="*/ 0 h 785635"/>
                <a:gd name="connsiteX1" fmla="*/ 3243431 w 3362663"/>
                <a:gd name="connsiteY1" fmla="*/ 0 h 785635"/>
                <a:gd name="connsiteX2" fmla="*/ 3243431 w 3362663"/>
                <a:gd name="connsiteY2" fmla="*/ 115020 h 785635"/>
                <a:gd name="connsiteX3" fmla="*/ 3362663 w 3362663"/>
                <a:gd name="connsiteY3" fmla="*/ 115020 h 785635"/>
                <a:gd name="connsiteX4" fmla="*/ 3362663 w 3362663"/>
                <a:gd name="connsiteY4" fmla="*/ 656228 h 785635"/>
                <a:gd name="connsiteX5" fmla="*/ 3243431 w 3362663"/>
                <a:gd name="connsiteY5" fmla="*/ 656228 h 785635"/>
                <a:gd name="connsiteX6" fmla="*/ 3243431 w 3362663"/>
                <a:gd name="connsiteY6" fmla="*/ 785635 h 785635"/>
                <a:gd name="connsiteX7" fmla="*/ 119232 w 3362663"/>
                <a:gd name="connsiteY7" fmla="*/ 785635 h 785635"/>
                <a:gd name="connsiteX8" fmla="*/ 119232 w 3362663"/>
                <a:gd name="connsiteY8" fmla="*/ 656228 h 785635"/>
                <a:gd name="connsiteX9" fmla="*/ 0 w 3362663"/>
                <a:gd name="connsiteY9" fmla="*/ 656228 h 785635"/>
                <a:gd name="connsiteX10" fmla="*/ 0 w 3362663"/>
                <a:gd name="connsiteY10" fmla="*/ 115020 h 785635"/>
                <a:gd name="connsiteX11" fmla="*/ 119232 w 3362663"/>
                <a:gd name="connsiteY11" fmla="*/ 115020 h 7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2663" h="785635">
                  <a:moveTo>
                    <a:pt x="119232" y="0"/>
                  </a:moveTo>
                  <a:lnTo>
                    <a:pt x="3243431" y="0"/>
                  </a:lnTo>
                  <a:lnTo>
                    <a:pt x="3243431" y="115020"/>
                  </a:lnTo>
                  <a:lnTo>
                    <a:pt x="3362663" y="115020"/>
                  </a:lnTo>
                  <a:lnTo>
                    <a:pt x="3362663" y="656228"/>
                  </a:lnTo>
                  <a:lnTo>
                    <a:pt x="3243431" y="656228"/>
                  </a:lnTo>
                  <a:lnTo>
                    <a:pt x="3243431" y="785635"/>
                  </a:lnTo>
                  <a:lnTo>
                    <a:pt x="119232" y="785635"/>
                  </a:lnTo>
                  <a:lnTo>
                    <a:pt x="119232" y="656228"/>
                  </a:lnTo>
                  <a:lnTo>
                    <a:pt x="0" y="656228"/>
                  </a:lnTo>
                  <a:lnTo>
                    <a:pt x="0" y="115020"/>
                  </a:lnTo>
                  <a:lnTo>
                    <a:pt x="119232" y="11502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任意多边形: 形状 7"/>
          <p:cNvSpPr/>
          <p:nvPr/>
        </p:nvSpPr>
        <p:spPr>
          <a:xfrm>
            <a:off x="730194" y="4002693"/>
            <a:ext cx="1031326" cy="568985"/>
          </a:xfrm>
          <a:custGeom>
            <a:avLst/>
            <a:gdLst>
              <a:gd name="connsiteX0" fmla="*/ 1176384 w 1176384"/>
              <a:gd name="connsiteY0" fmla="*/ 0 h 649014"/>
              <a:gd name="connsiteX1" fmla="*/ 1176384 w 1176384"/>
              <a:gd name="connsiteY1" fmla="*/ 649014 h 649014"/>
              <a:gd name="connsiteX2" fmla="*/ 0 w 1176384"/>
              <a:gd name="connsiteY2" fmla="*/ 649014 h 649014"/>
              <a:gd name="connsiteX3" fmla="*/ 0 w 1176384"/>
              <a:gd name="connsiteY3" fmla="*/ 15757 h 649014"/>
              <a:gd name="connsiteX4" fmla="*/ 74130 w 1176384"/>
              <a:gd name="connsiteY4" fmla="*/ 73259 h 649014"/>
              <a:gd name="connsiteX5" fmla="*/ 579269 w 1176384"/>
              <a:gd name="connsiteY5" fmla="*/ 207169 h 649014"/>
              <a:gd name="connsiteX6" fmla="*/ 1171640 w 1176384"/>
              <a:gd name="connsiteY6" fmla="*/ 5594 h 64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384" h="649014">
                <a:moveTo>
                  <a:pt x="1176384" y="0"/>
                </a:moveTo>
                <a:lnTo>
                  <a:pt x="1176384" y="649014"/>
                </a:lnTo>
                <a:lnTo>
                  <a:pt x="0" y="649014"/>
                </a:lnTo>
                <a:lnTo>
                  <a:pt x="0" y="15757"/>
                </a:lnTo>
                <a:lnTo>
                  <a:pt x="74130" y="73259"/>
                </a:lnTo>
                <a:cubicBezTo>
                  <a:pt x="203406" y="155995"/>
                  <a:pt x="382000" y="207169"/>
                  <a:pt x="579269" y="207169"/>
                </a:cubicBezTo>
                <a:cubicBezTo>
                  <a:pt x="825855" y="207169"/>
                  <a:pt x="1043262" y="127210"/>
                  <a:pt x="1171640" y="559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2068" y="1770755"/>
            <a:ext cx="553998" cy="17851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spc="-2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400" spc="-2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5400000">
            <a:off x="3439894" y="4140959"/>
            <a:ext cx="3298029" cy="1031325"/>
            <a:chOff x="4543087" y="5151418"/>
            <a:chExt cx="3456000" cy="900000"/>
          </a:xfrm>
          <a:noFill/>
        </p:grpSpPr>
        <p:sp>
          <p:nvSpPr>
            <p:cNvPr id="12" name="任意多边形: 形状 11"/>
            <p:cNvSpPr/>
            <p:nvPr/>
          </p:nvSpPr>
          <p:spPr>
            <a:xfrm>
              <a:off x="4543087" y="5151418"/>
              <a:ext cx="3456000" cy="900000"/>
            </a:xfrm>
            <a:custGeom>
              <a:avLst/>
              <a:gdLst>
                <a:gd name="connsiteX0" fmla="*/ 119232 w 3362663"/>
                <a:gd name="connsiteY0" fmla="*/ 0 h 785635"/>
                <a:gd name="connsiteX1" fmla="*/ 3243431 w 3362663"/>
                <a:gd name="connsiteY1" fmla="*/ 0 h 785635"/>
                <a:gd name="connsiteX2" fmla="*/ 3243431 w 3362663"/>
                <a:gd name="connsiteY2" fmla="*/ 115020 h 785635"/>
                <a:gd name="connsiteX3" fmla="*/ 3362663 w 3362663"/>
                <a:gd name="connsiteY3" fmla="*/ 115020 h 785635"/>
                <a:gd name="connsiteX4" fmla="*/ 3362663 w 3362663"/>
                <a:gd name="connsiteY4" fmla="*/ 656228 h 785635"/>
                <a:gd name="connsiteX5" fmla="*/ 3243431 w 3362663"/>
                <a:gd name="connsiteY5" fmla="*/ 656228 h 785635"/>
                <a:gd name="connsiteX6" fmla="*/ 3243431 w 3362663"/>
                <a:gd name="connsiteY6" fmla="*/ 785635 h 785635"/>
                <a:gd name="connsiteX7" fmla="*/ 119232 w 3362663"/>
                <a:gd name="connsiteY7" fmla="*/ 785635 h 785635"/>
                <a:gd name="connsiteX8" fmla="*/ 119232 w 3362663"/>
                <a:gd name="connsiteY8" fmla="*/ 656228 h 785635"/>
                <a:gd name="connsiteX9" fmla="*/ 0 w 3362663"/>
                <a:gd name="connsiteY9" fmla="*/ 656228 h 785635"/>
                <a:gd name="connsiteX10" fmla="*/ 0 w 3362663"/>
                <a:gd name="connsiteY10" fmla="*/ 115020 h 785635"/>
                <a:gd name="connsiteX11" fmla="*/ 119232 w 3362663"/>
                <a:gd name="connsiteY11" fmla="*/ 115020 h 7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2663" h="785635">
                  <a:moveTo>
                    <a:pt x="119232" y="0"/>
                  </a:moveTo>
                  <a:lnTo>
                    <a:pt x="3243431" y="0"/>
                  </a:lnTo>
                  <a:lnTo>
                    <a:pt x="3243431" y="115020"/>
                  </a:lnTo>
                  <a:lnTo>
                    <a:pt x="3362663" y="115020"/>
                  </a:lnTo>
                  <a:lnTo>
                    <a:pt x="3362663" y="656228"/>
                  </a:lnTo>
                  <a:lnTo>
                    <a:pt x="3243431" y="656228"/>
                  </a:lnTo>
                  <a:lnTo>
                    <a:pt x="3243431" y="785635"/>
                  </a:lnTo>
                  <a:lnTo>
                    <a:pt x="119232" y="785635"/>
                  </a:lnTo>
                  <a:lnTo>
                    <a:pt x="119232" y="656228"/>
                  </a:lnTo>
                  <a:lnTo>
                    <a:pt x="0" y="656228"/>
                  </a:lnTo>
                  <a:lnTo>
                    <a:pt x="0" y="115020"/>
                  </a:lnTo>
                  <a:lnTo>
                    <a:pt x="119232" y="11502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590712" y="5200650"/>
              <a:ext cx="3362663" cy="785635"/>
            </a:xfrm>
            <a:prstGeom prst="rect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4590712" y="5200650"/>
              <a:ext cx="3362663" cy="785635"/>
            </a:xfrm>
            <a:custGeom>
              <a:avLst/>
              <a:gdLst>
                <a:gd name="connsiteX0" fmla="*/ 119232 w 3362663"/>
                <a:gd name="connsiteY0" fmla="*/ 0 h 785635"/>
                <a:gd name="connsiteX1" fmla="*/ 3243431 w 3362663"/>
                <a:gd name="connsiteY1" fmla="*/ 0 h 785635"/>
                <a:gd name="connsiteX2" fmla="*/ 3243431 w 3362663"/>
                <a:gd name="connsiteY2" fmla="*/ 115020 h 785635"/>
                <a:gd name="connsiteX3" fmla="*/ 3362663 w 3362663"/>
                <a:gd name="connsiteY3" fmla="*/ 115020 h 785635"/>
                <a:gd name="connsiteX4" fmla="*/ 3362663 w 3362663"/>
                <a:gd name="connsiteY4" fmla="*/ 656228 h 785635"/>
                <a:gd name="connsiteX5" fmla="*/ 3243431 w 3362663"/>
                <a:gd name="connsiteY5" fmla="*/ 656228 h 785635"/>
                <a:gd name="connsiteX6" fmla="*/ 3243431 w 3362663"/>
                <a:gd name="connsiteY6" fmla="*/ 785635 h 785635"/>
                <a:gd name="connsiteX7" fmla="*/ 119232 w 3362663"/>
                <a:gd name="connsiteY7" fmla="*/ 785635 h 785635"/>
                <a:gd name="connsiteX8" fmla="*/ 119232 w 3362663"/>
                <a:gd name="connsiteY8" fmla="*/ 656228 h 785635"/>
                <a:gd name="connsiteX9" fmla="*/ 0 w 3362663"/>
                <a:gd name="connsiteY9" fmla="*/ 656228 h 785635"/>
                <a:gd name="connsiteX10" fmla="*/ 0 w 3362663"/>
                <a:gd name="connsiteY10" fmla="*/ 115020 h 785635"/>
                <a:gd name="connsiteX11" fmla="*/ 119232 w 3362663"/>
                <a:gd name="connsiteY11" fmla="*/ 115020 h 7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2663" h="785635">
                  <a:moveTo>
                    <a:pt x="119232" y="0"/>
                  </a:moveTo>
                  <a:lnTo>
                    <a:pt x="3243431" y="0"/>
                  </a:lnTo>
                  <a:lnTo>
                    <a:pt x="3243431" y="115020"/>
                  </a:lnTo>
                  <a:lnTo>
                    <a:pt x="3362663" y="115020"/>
                  </a:lnTo>
                  <a:lnTo>
                    <a:pt x="3362663" y="656228"/>
                  </a:lnTo>
                  <a:lnTo>
                    <a:pt x="3243431" y="656228"/>
                  </a:lnTo>
                  <a:lnTo>
                    <a:pt x="3243431" y="785635"/>
                  </a:lnTo>
                  <a:lnTo>
                    <a:pt x="119232" y="785635"/>
                  </a:lnTo>
                  <a:lnTo>
                    <a:pt x="119232" y="656228"/>
                  </a:lnTo>
                  <a:lnTo>
                    <a:pt x="0" y="656228"/>
                  </a:lnTo>
                  <a:lnTo>
                    <a:pt x="0" y="115020"/>
                  </a:lnTo>
                  <a:lnTo>
                    <a:pt x="119232" y="11502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任意多边形: 形状 14"/>
          <p:cNvSpPr/>
          <p:nvPr/>
        </p:nvSpPr>
        <p:spPr>
          <a:xfrm>
            <a:off x="4573245" y="5819675"/>
            <a:ext cx="1031326" cy="568985"/>
          </a:xfrm>
          <a:custGeom>
            <a:avLst/>
            <a:gdLst>
              <a:gd name="connsiteX0" fmla="*/ 1176384 w 1176384"/>
              <a:gd name="connsiteY0" fmla="*/ 0 h 649014"/>
              <a:gd name="connsiteX1" fmla="*/ 1176384 w 1176384"/>
              <a:gd name="connsiteY1" fmla="*/ 649014 h 649014"/>
              <a:gd name="connsiteX2" fmla="*/ 0 w 1176384"/>
              <a:gd name="connsiteY2" fmla="*/ 649014 h 649014"/>
              <a:gd name="connsiteX3" fmla="*/ 0 w 1176384"/>
              <a:gd name="connsiteY3" fmla="*/ 15757 h 649014"/>
              <a:gd name="connsiteX4" fmla="*/ 74130 w 1176384"/>
              <a:gd name="connsiteY4" fmla="*/ 73259 h 649014"/>
              <a:gd name="connsiteX5" fmla="*/ 579269 w 1176384"/>
              <a:gd name="connsiteY5" fmla="*/ 207169 h 649014"/>
              <a:gd name="connsiteX6" fmla="*/ 1171640 w 1176384"/>
              <a:gd name="connsiteY6" fmla="*/ 5594 h 64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384" h="649014">
                <a:moveTo>
                  <a:pt x="1176384" y="0"/>
                </a:moveTo>
                <a:lnTo>
                  <a:pt x="1176384" y="649014"/>
                </a:lnTo>
                <a:lnTo>
                  <a:pt x="0" y="649014"/>
                </a:lnTo>
                <a:lnTo>
                  <a:pt x="0" y="15757"/>
                </a:lnTo>
                <a:lnTo>
                  <a:pt x="74130" y="73259"/>
                </a:lnTo>
                <a:cubicBezTo>
                  <a:pt x="203406" y="155995"/>
                  <a:pt x="382000" y="207169"/>
                  <a:pt x="579269" y="207169"/>
                </a:cubicBezTo>
                <a:cubicBezTo>
                  <a:pt x="825855" y="207169"/>
                  <a:pt x="1043262" y="127210"/>
                  <a:pt x="1171640" y="559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85119" y="3587737"/>
            <a:ext cx="553998" cy="17851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spc="-2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400" spc="-2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rot="5400000">
            <a:off x="6880695" y="2323977"/>
            <a:ext cx="3298029" cy="1031325"/>
            <a:chOff x="4543087" y="5151418"/>
            <a:chExt cx="3456000" cy="900000"/>
          </a:xfrm>
        </p:grpSpPr>
        <p:sp>
          <p:nvSpPr>
            <p:cNvPr id="18" name="任意多边形: 形状 17"/>
            <p:cNvSpPr/>
            <p:nvPr/>
          </p:nvSpPr>
          <p:spPr>
            <a:xfrm>
              <a:off x="4543087" y="5151418"/>
              <a:ext cx="3456000" cy="900000"/>
            </a:xfrm>
            <a:custGeom>
              <a:avLst/>
              <a:gdLst>
                <a:gd name="connsiteX0" fmla="*/ 119232 w 3362663"/>
                <a:gd name="connsiteY0" fmla="*/ 0 h 785635"/>
                <a:gd name="connsiteX1" fmla="*/ 3243431 w 3362663"/>
                <a:gd name="connsiteY1" fmla="*/ 0 h 785635"/>
                <a:gd name="connsiteX2" fmla="*/ 3243431 w 3362663"/>
                <a:gd name="connsiteY2" fmla="*/ 115020 h 785635"/>
                <a:gd name="connsiteX3" fmla="*/ 3362663 w 3362663"/>
                <a:gd name="connsiteY3" fmla="*/ 115020 h 785635"/>
                <a:gd name="connsiteX4" fmla="*/ 3362663 w 3362663"/>
                <a:gd name="connsiteY4" fmla="*/ 656228 h 785635"/>
                <a:gd name="connsiteX5" fmla="*/ 3243431 w 3362663"/>
                <a:gd name="connsiteY5" fmla="*/ 656228 h 785635"/>
                <a:gd name="connsiteX6" fmla="*/ 3243431 w 3362663"/>
                <a:gd name="connsiteY6" fmla="*/ 785635 h 785635"/>
                <a:gd name="connsiteX7" fmla="*/ 119232 w 3362663"/>
                <a:gd name="connsiteY7" fmla="*/ 785635 h 785635"/>
                <a:gd name="connsiteX8" fmla="*/ 119232 w 3362663"/>
                <a:gd name="connsiteY8" fmla="*/ 656228 h 785635"/>
                <a:gd name="connsiteX9" fmla="*/ 0 w 3362663"/>
                <a:gd name="connsiteY9" fmla="*/ 656228 h 785635"/>
                <a:gd name="connsiteX10" fmla="*/ 0 w 3362663"/>
                <a:gd name="connsiteY10" fmla="*/ 115020 h 785635"/>
                <a:gd name="connsiteX11" fmla="*/ 119232 w 3362663"/>
                <a:gd name="connsiteY11" fmla="*/ 115020 h 7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2663" h="785635">
                  <a:moveTo>
                    <a:pt x="119232" y="0"/>
                  </a:moveTo>
                  <a:lnTo>
                    <a:pt x="3243431" y="0"/>
                  </a:lnTo>
                  <a:lnTo>
                    <a:pt x="3243431" y="115020"/>
                  </a:lnTo>
                  <a:lnTo>
                    <a:pt x="3362663" y="115020"/>
                  </a:lnTo>
                  <a:lnTo>
                    <a:pt x="3362663" y="656228"/>
                  </a:lnTo>
                  <a:lnTo>
                    <a:pt x="3243431" y="656228"/>
                  </a:lnTo>
                  <a:lnTo>
                    <a:pt x="3243431" y="785635"/>
                  </a:lnTo>
                  <a:lnTo>
                    <a:pt x="119232" y="785635"/>
                  </a:lnTo>
                  <a:lnTo>
                    <a:pt x="119232" y="656228"/>
                  </a:lnTo>
                  <a:lnTo>
                    <a:pt x="0" y="656228"/>
                  </a:lnTo>
                  <a:lnTo>
                    <a:pt x="0" y="115020"/>
                  </a:lnTo>
                  <a:lnTo>
                    <a:pt x="119232" y="11502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590712" y="5200650"/>
              <a:ext cx="3362663" cy="785635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4590712" y="5200650"/>
              <a:ext cx="3362663" cy="785635"/>
            </a:xfrm>
            <a:custGeom>
              <a:avLst/>
              <a:gdLst>
                <a:gd name="connsiteX0" fmla="*/ 119232 w 3362663"/>
                <a:gd name="connsiteY0" fmla="*/ 0 h 785635"/>
                <a:gd name="connsiteX1" fmla="*/ 3243431 w 3362663"/>
                <a:gd name="connsiteY1" fmla="*/ 0 h 785635"/>
                <a:gd name="connsiteX2" fmla="*/ 3243431 w 3362663"/>
                <a:gd name="connsiteY2" fmla="*/ 115020 h 785635"/>
                <a:gd name="connsiteX3" fmla="*/ 3362663 w 3362663"/>
                <a:gd name="connsiteY3" fmla="*/ 115020 h 785635"/>
                <a:gd name="connsiteX4" fmla="*/ 3362663 w 3362663"/>
                <a:gd name="connsiteY4" fmla="*/ 656228 h 785635"/>
                <a:gd name="connsiteX5" fmla="*/ 3243431 w 3362663"/>
                <a:gd name="connsiteY5" fmla="*/ 656228 h 785635"/>
                <a:gd name="connsiteX6" fmla="*/ 3243431 w 3362663"/>
                <a:gd name="connsiteY6" fmla="*/ 785635 h 785635"/>
                <a:gd name="connsiteX7" fmla="*/ 119232 w 3362663"/>
                <a:gd name="connsiteY7" fmla="*/ 785635 h 785635"/>
                <a:gd name="connsiteX8" fmla="*/ 119232 w 3362663"/>
                <a:gd name="connsiteY8" fmla="*/ 656228 h 785635"/>
                <a:gd name="connsiteX9" fmla="*/ 0 w 3362663"/>
                <a:gd name="connsiteY9" fmla="*/ 656228 h 785635"/>
                <a:gd name="connsiteX10" fmla="*/ 0 w 3362663"/>
                <a:gd name="connsiteY10" fmla="*/ 115020 h 785635"/>
                <a:gd name="connsiteX11" fmla="*/ 119232 w 3362663"/>
                <a:gd name="connsiteY11" fmla="*/ 115020 h 7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2663" h="785635">
                  <a:moveTo>
                    <a:pt x="119232" y="0"/>
                  </a:moveTo>
                  <a:lnTo>
                    <a:pt x="3243431" y="0"/>
                  </a:lnTo>
                  <a:lnTo>
                    <a:pt x="3243431" y="115020"/>
                  </a:lnTo>
                  <a:lnTo>
                    <a:pt x="3362663" y="115020"/>
                  </a:lnTo>
                  <a:lnTo>
                    <a:pt x="3362663" y="656228"/>
                  </a:lnTo>
                  <a:lnTo>
                    <a:pt x="3243431" y="656228"/>
                  </a:lnTo>
                  <a:lnTo>
                    <a:pt x="3243431" y="785635"/>
                  </a:lnTo>
                  <a:lnTo>
                    <a:pt x="119232" y="785635"/>
                  </a:lnTo>
                  <a:lnTo>
                    <a:pt x="119232" y="656228"/>
                  </a:lnTo>
                  <a:lnTo>
                    <a:pt x="0" y="656228"/>
                  </a:lnTo>
                  <a:lnTo>
                    <a:pt x="0" y="115020"/>
                  </a:lnTo>
                  <a:lnTo>
                    <a:pt x="119232" y="11502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任意多边形: 形状 20"/>
          <p:cNvSpPr/>
          <p:nvPr/>
        </p:nvSpPr>
        <p:spPr>
          <a:xfrm>
            <a:off x="8014046" y="4002693"/>
            <a:ext cx="1031326" cy="568985"/>
          </a:xfrm>
          <a:custGeom>
            <a:avLst/>
            <a:gdLst>
              <a:gd name="connsiteX0" fmla="*/ 1176384 w 1176384"/>
              <a:gd name="connsiteY0" fmla="*/ 0 h 649014"/>
              <a:gd name="connsiteX1" fmla="*/ 1176384 w 1176384"/>
              <a:gd name="connsiteY1" fmla="*/ 649014 h 649014"/>
              <a:gd name="connsiteX2" fmla="*/ 0 w 1176384"/>
              <a:gd name="connsiteY2" fmla="*/ 649014 h 649014"/>
              <a:gd name="connsiteX3" fmla="*/ 0 w 1176384"/>
              <a:gd name="connsiteY3" fmla="*/ 15757 h 649014"/>
              <a:gd name="connsiteX4" fmla="*/ 74130 w 1176384"/>
              <a:gd name="connsiteY4" fmla="*/ 73259 h 649014"/>
              <a:gd name="connsiteX5" fmla="*/ 579269 w 1176384"/>
              <a:gd name="connsiteY5" fmla="*/ 207169 h 649014"/>
              <a:gd name="connsiteX6" fmla="*/ 1171640 w 1176384"/>
              <a:gd name="connsiteY6" fmla="*/ 5594 h 64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384" h="649014">
                <a:moveTo>
                  <a:pt x="1176384" y="0"/>
                </a:moveTo>
                <a:lnTo>
                  <a:pt x="1176384" y="649014"/>
                </a:lnTo>
                <a:lnTo>
                  <a:pt x="0" y="649014"/>
                </a:lnTo>
                <a:lnTo>
                  <a:pt x="0" y="15757"/>
                </a:lnTo>
                <a:lnTo>
                  <a:pt x="74130" y="73259"/>
                </a:lnTo>
                <a:cubicBezTo>
                  <a:pt x="203406" y="155995"/>
                  <a:pt x="382000" y="207169"/>
                  <a:pt x="579269" y="207169"/>
                </a:cubicBezTo>
                <a:cubicBezTo>
                  <a:pt x="825855" y="207169"/>
                  <a:pt x="1043262" y="127210"/>
                  <a:pt x="1171640" y="559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25920" y="1770755"/>
            <a:ext cx="553998" cy="17851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spc="-2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400" spc="-2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25124" y="2742452"/>
            <a:ext cx="2279200" cy="11868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7527" y="4223500"/>
            <a:ext cx="2279200" cy="11868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82608" y="2798564"/>
            <a:ext cx="2279200" cy="11868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总体思路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03369" y="2139434"/>
            <a:ext cx="492443" cy="146963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spc="-21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67182" y="2631967"/>
            <a:ext cx="1024896" cy="283444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92078" y="2228850"/>
            <a:ext cx="0" cy="2324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33445" y="4726306"/>
            <a:ext cx="467474" cy="415498"/>
            <a:chOff x="6494472" y="5580986"/>
            <a:chExt cx="492088" cy="437374"/>
          </a:xfrm>
        </p:grpSpPr>
        <p:pic>
          <p:nvPicPr>
            <p:cNvPr id="8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本框 8"/>
            <p:cNvSpPr txBox="1"/>
            <p:nvPr/>
          </p:nvSpPr>
          <p:spPr>
            <a:xfrm>
              <a:off x="6494472" y="5580986"/>
              <a:ext cx="492088" cy="43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1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1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484744" y="2139434"/>
            <a:ext cx="492443" cy="146963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spc="-21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48557" y="2631967"/>
            <a:ext cx="1024896" cy="283444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473453" y="2228850"/>
            <a:ext cx="0" cy="2324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214820" y="4726306"/>
            <a:ext cx="467474" cy="415498"/>
            <a:chOff x="6494472" y="5580986"/>
            <a:chExt cx="492088" cy="437374"/>
          </a:xfrm>
        </p:grpSpPr>
        <p:pic>
          <p:nvPicPr>
            <p:cNvPr id="15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/>
            <p:cNvSpPr txBox="1"/>
            <p:nvPr/>
          </p:nvSpPr>
          <p:spPr>
            <a:xfrm>
              <a:off x="6494472" y="5580986"/>
              <a:ext cx="492088" cy="43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1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1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9866119" y="2139434"/>
            <a:ext cx="492443" cy="146963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spc="-21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29932" y="2631967"/>
            <a:ext cx="1024896" cy="283444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854828" y="2228850"/>
            <a:ext cx="0" cy="2324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596195" y="4726306"/>
            <a:ext cx="467474" cy="415498"/>
            <a:chOff x="6494472" y="5580986"/>
            <a:chExt cx="492088" cy="437374"/>
          </a:xfrm>
        </p:grpSpPr>
        <p:pic>
          <p:nvPicPr>
            <p:cNvPr id="21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本框 21"/>
            <p:cNvSpPr txBox="1"/>
            <p:nvPr/>
          </p:nvSpPr>
          <p:spPr>
            <a:xfrm>
              <a:off x="6494472" y="5580986"/>
              <a:ext cx="492088" cy="43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1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1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6513111" y="790072"/>
            <a:ext cx="31281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00">
                <a:solidFill>
                  <a:schemeClr val="bg1">
                    <a:alpha val="5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贰</a:t>
            </a:r>
            <a:endParaRPr lang="zh-CN" altLang="en-US" sz="23900" dirty="0">
              <a:solidFill>
                <a:schemeClr val="bg1">
                  <a:alpha val="5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150536" y="4317322"/>
            <a:ext cx="5853329" cy="17506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</a:t>
            </a:r>
            <a:endParaRPr lang="en-US" altLang="zh-CN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点击在此输入标题文字。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更改，菜单开始栏设置中可以对字体、间距、大小、行距等</a:t>
            </a:r>
            <a:r>
              <a:rPr lang="zh-CN" altLang="en-US" sz="12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</a:t>
            </a:r>
            <a:r>
              <a:rPr lang="zh-CN" altLang="en-US" sz="1200" spc="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修改。建议参考此段文本字体大小风格</a:t>
            </a:r>
            <a:endParaRPr lang="zh-CN" altLang="en-US" sz="120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791200" y="267520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活动运作方式</a:t>
            </a:r>
            <a:endParaRPr lang="zh-CN" altLang="en-US" sz="5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275593" y="3718653"/>
            <a:ext cx="360321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点击和重新输入进行更改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活动运作方式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4" name="六边形 3"/>
          <p:cNvSpPr/>
          <p:nvPr/>
        </p:nvSpPr>
        <p:spPr>
          <a:xfrm rot="5400000">
            <a:off x="5226438" y="2512797"/>
            <a:ext cx="920742" cy="793742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六边形 4"/>
          <p:cNvSpPr/>
          <p:nvPr/>
        </p:nvSpPr>
        <p:spPr>
          <a:xfrm rot="5400000">
            <a:off x="6205357" y="2512797"/>
            <a:ext cx="920742" cy="793742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六边形 5"/>
          <p:cNvSpPr/>
          <p:nvPr/>
        </p:nvSpPr>
        <p:spPr>
          <a:xfrm rot="5400000">
            <a:off x="4748323" y="3399464"/>
            <a:ext cx="920742" cy="793742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六边形 6"/>
          <p:cNvSpPr/>
          <p:nvPr/>
        </p:nvSpPr>
        <p:spPr>
          <a:xfrm rot="5400000">
            <a:off x="6697151" y="3399463"/>
            <a:ext cx="920744" cy="793744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六边形 7"/>
          <p:cNvSpPr/>
          <p:nvPr/>
        </p:nvSpPr>
        <p:spPr>
          <a:xfrm rot="5400000">
            <a:off x="5226438" y="4286130"/>
            <a:ext cx="920742" cy="793742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六边形 8"/>
          <p:cNvSpPr/>
          <p:nvPr/>
        </p:nvSpPr>
        <p:spPr>
          <a:xfrm rot="5400000">
            <a:off x="6205357" y="4286130"/>
            <a:ext cx="920742" cy="793742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六边形 12"/>
          <p:cNvSpPr/>
          <p:nvPr/>
        </p:nvSpPr>
        <p:spPr>
          <a:xfrm>
            <a:off x="5543116" y="2747958"/>
            <a:ext cx="308331" cy="283722"/>
          </a:xfrm>
          <a:custGeom>
            <a:avLst/>
            <a:gdLst>
              <a:gd name="connsiteX0" fmla="*/ 142875 w 338138"/>
              <a:gd name="connsiteY0" fmla="*/ 263525 h 311150"/>
              <a:gd name="connsiteX1" fmla="*/ 142875 w 338138"/>
              <a:gd name="connsiteY1" fmla="*/ 288925 h 311150"/>
              <a:gd name="connsiteX2" fmla="*/ 195263 w 338138"/>
              <a:gd name="connsiteY2" fmla="*/ 288925 h 311150"/>
              <a:gd name="connsiteX3" fmla="*/ 195263 w 338138"/>
              <a:gd name="connsiteY3" fmla="*/ 263525 h 311150"/>
              <a:gd name="connsiteX4" fmla="*/ 26180 w 338138"/>
              <a:gd name="connsiteY4" fmla="*/ 20637 h 311150"/>
              <a:gd name="connsiteX5" fmla="*/ 22225 w 338138"/>
              <a:gd name="connsiteY5" fmla="*/ 24578 h 311150"/>
              <a:gd name="connsiteX6" fmla="*/ 22225 w 338138"/>
              <a:gd name="connsiteY6" fmla="*/ 236046 h 311150"/>
              <a:gd name="connsiteX7" fmla="*/ 26180 w 338138"/>
              <a:gd name="connsiteY7" fmla="*/ 241300 h 311150"/>
              <a:gd name="connsiteX8" fmla="*/ 313546 w 338138"/>
              <a:gd name="connsiteY8" fmla="*/ 241300 h 311150"/>
              <a:gd name="connsiteX9" fmla="*/ 317500 w 338138"/>
              <a:gd name="connsiteY9" fmla="*/ 236046 h 311150"/>
              <a:gd name="connsiteX10" fmla="*/ 317500 w 338138"/>
              <a:gd name="connsiteY10" fmla="*/ 24578 h 311150"/>
              <a:gd name="connsiteX11" fmla="*/ 313546 w 338138"/>
              <a:gd name="connsiteY11" fmla="*/ 20637 h 311150"/>
              <a:gd name="connsiteX12" fmla="*/ 26180 w 338138"/>
              <a:gd name="connsiteY12" fmla="*/ 20637 h 311150"/>
              <a:gd name="connsiteX13" fmla="*/ 25096 w 338138"/>
              <a:gd name="connsiteY13" fmla="*/ 0 h 311150"/>
              <a:gd name="connsiteX14" fmla="*/ 313042 w 338138"/>
              <a:gd name="connsiteY14" fmla="*/ 0 h 311150"/>
              <a:gd name="connsiteX15" fmla="*/ 338138 w 338138"/>
              <a:gd name="connsiteY15" fmla="*/ 25050 h 311150"/>
              <a:gd name="connsiteX16" fmla="*/ 338138 w 338138"/>
              <a:gd name="connsiteY16" fmla="*/ 237318 h 311150"/>
              <a:gd name="connsiteX17" fmla="*/ 313042 w 338138"/>
              <a:gd name="connsiteY17" fmla="*/ 263687 h 311150"/>
              <a:gd name="connsiteX18" fmla="*/ 216620 w 338138"/>
              <a:gd name="connsiteY18" fmla="*/ 263687 h 311150"/>
              <a:gd name="connsiteX19" fmla="*/ 216620 w 338138"/>
              <a:gd name="connsiteY19" fmla="*/ 290055 h 311150"/>
              <a:gd name="connsiteX20" fmla="*/ 235112 w 338138"/>
              <a:gd name="connsiteY20" fmla="*/ 290055 h 311150"/>
              <a:gd name="connsiteX21" fmla="*/ 245679 w 338138"/>
              <a:gd name="connsiteY21" fmla="*/ 300603 h 311150"/>
              <a:gd name="connsiteX22" fmla="*/ 235112 w 338138"/>
              <a:gd name="connsiteY22" fmla="*/ 311150 h 311150"/>
              <a:gd name="connsiteX23" fmla="*/ 103027 w 338138"/>
              <a:gd name="connsiteY23" fmla="*/ 311150 h 311150"/>
              <a:gd name="connsiteX24" fmla="*/ 92460 w 338138"/>
              <a:gd name="connsiteY24" fmla="*/ 300603 h 311150"/>
              <a:gd name="connsiteX25" fmla="*/ 103027 w 338138"/>
              <a:gd name="connsiteY25" fmla="*/ 290055 h 311150"/>
              <a:gd name="connsiteX26" fmla="*/ 121519 w 338138"/>
              <a:gd name="connsiteY26" fmla="*/ 290055 h 311150"/>
              <a:gd name="connsiteX27" fmla="*/ 121519 w 338138"/>
              <a:gd name="connsiteY27" fmla="*/ 263687 h 311150"/>
              <a:gd name="connsiteX28" fmla="*/ 25096 w 338138"/>
              <a:gd name="connsiteY28" fmla="*/ 263687 h 311150"/>
              <a:gd name="connsiteX29" fmla="*/ 0 w 338138"/>
              <a:gd name="connsiteY29" fmla="*/ 237318 h 311150"/>
              <a:gd name="connsiteX30" fmla="*/ 0 w 338138"/>
              <a:gd name="connsiteY30" fmla="*/ 25050 h 311150"/>
              <a:gd name="connsiteX31" fmla="*/ 25096 w 338138"/>
              <a:gd name="connsiteY31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138" h="311150">
                <a:moveTo>
                  <a:pt x="142875" y="263525"/>
                </a:moveTo>
                <a:lnTo>
                  <a:pt x="142875" y="288925"/>
                </a:lnTo>
                <a:lnTo>
                  <a:pt x="195263" y="288925"/>
                </a:lnTo>
                <a:lnTo>
                  <a:pt x="195263" y="263525"/>
                </a:lnTo>
                <a:close/>
                <a:moveTo>
                  <a:pt x="26180" y="20637"/>
                </a:moveTo>
                <a:cubicBezTo>
                  <a:pt x="24862" y="20637"/>
                  <a:pt x="22225" y="23264"/>
                  <a:pt x="22225" y="24578"/>
                </a:cubicBezTo>
                <a:cubicBezTo>
                  <a:pt x="22225" y="24578"/>
                  <a:pt x="22225" y="24578"/>
                  <a:pt x="22225" y="236046"/>
                </a:cubicBezTo>
                <a:cubicBezTo>
                  <a:pt x="22225" y="238673"/>
                  <a:pt x="24862" y="241300"/>
                  <a:pt x="26180" y="241300"/>
                </a:cubicBezTo>
                <a:cubicBezTo>
                  <a:pt x="26180" y="241300"/>
                  <a:pt x="26180" y="241300"/>
                  <a:pt x="313546" y="241300"/>
                </a:cubicBezTo>
                <a:cubicBezTo>
                  <a:pt x="314864" y="241300"/>
                  <a:pt x="317500" y="238673"/>
                  <a:pt x="317500" y="236046"/>
                </a:cubicBezTo>
                <a:lnTo>
                  <a:pt x="317500" y="24578"/>
                </a:lnTo>
                <a:cubicBezTo>
                  <a:pt x="317500" y="23264"/>
                  <a:pt x="314864" y="20637"/>
                  <a:pt x="313546" y="20637"/>
                </a:cubicBezTo>
                <a:cubicBezTo>
                  <a:pt x="313546" y="20637"/>
                  <a:pt x="313546" y="20637"/>
                  <a:pt x="26180" y="20637"/>
                </a:cubicBezTo>
                <a:close/>
                <a:moveTo>
                  <a:pt x="25096" y="0"/>
                </a:moveTo>
                <a:cubicBezTo>
                  <a:pt x="25096" y="0"/>
                  <a:pt x="25096" y="0"/>
                  <a:pt x="313042" y="0"/>
                </a:cubicBezTo>
                <a:cubicBezTo>
                  <a:pt x="326251" y="0"/>
                  <a:pt x="338138" y="11866"/>
                  <a:pt x="338138" y="25050"/>
                </a:cubicBezTo>
                <a:cubicBezTo>
                  <a:pt x="338138" y="25050"/>
                  <a:pt x="338138" y="25050"/>
                  <a:pt x="338138" y="237318"/>
                </a:cubicBezTo>
                <a:cubicBezTo>
                  <a:pt x="338138" y="251821"/>
                  <a:pt x="326251" y="263687"/>
                  <a:pt x="313042" y="263687"/>
                </a:cubicBezTo>
                <a:cubicBezTo>
                  <a:pt x="313042" y="263687"/>
                  <a:pt x="313042" y="263687"/>
                  <a:pt x="216620" y="263687"/>
                </a:cubicBezTo>
                <a:cubicBezTo>
                  <a:pt x="216620" y="263687"/>
                  <a:pt x="216620" y="263687"/>
                  <a:pt x="216620" y="290055"/>
                </a:cubicBezTo>
                <a:cubicBezTo>
                  <a:pt x="216620" y="290055"/>
                  <a:pt x="216620" y="290055"/>
                  <a:pt x="235112" y="290055"/>
                </a:cubicBezTo>
                <a:cubicBezTo>
                  <a:pt x="240395" y="290055"/>
                  <a:pt x="245679" y="294011"/>
                  <a:pt x="245679" y="300603"/>
                </a:cubicBezTo>
                <a:cubicBezTo>
                  <a:pt x="245679" y="305877"/>
                  <a:pt x="240395" y="311150"/>
                  <a:pt x="235112" y="311150"/>
                </a:cubicBezTo>
                <a:cubicBezTo>
                  <a:pt x="235112" y="311150"/>
                  <a:pt x="235112" y="311150"/>
                  <a:pt x="103027" y="311150"/>
                </a:cubicBezTo>
                <a:cubicBezTo>
                  <a:pt x="97743" y="311150"/>
                  <a:pt x="92460" y="305877"/>
                  <a:pt x="92460" y="300603"/>
                </a:cubicBezTo>
                <a:cubicBezTo>
                  <a:pt x="92460" y="294011"/>
                  <a:pt x="97743" y="290055"/>
                  <a:pt x="103027" y="290055"/>
                </a:cubicBezTo>
                <a:cubicBezTo>
                  <a:pt x="103027" y="290055"/>
                  <a:pt x="103027" y="290055"/>
                  <a:pt x="121519" y="290055"/>
                </a:cubicBezTo>
                <a:cubicBezTo>
                  <a:pt x="121519" y="290055"/>
                  <a:pt x="121519" y="290055"/>
                  <a:pt x="121519" y="263687"/>
                </a:cubicBezTo>
                <a:cubicBezTo>
                  <a:pt x="121519" y="263687"/>
                  <a:pt x="121519" y="263687"/>
                  <a:pt x="25096" y="263687"/>
                </a:cubicBezTo>
                <a:cubicBezTo>
                  <a:pt x="11887" y="263687"/>
                  <a:pt x="0" y="251821"/>
                  <a:pt x="0" y="237318"/>
                </a:cubicBezTo>
                <a:cubicBezTo>
                  <a:pt x="0" y="237318"/>
                  <a:pt x="0" y="237318"/>
                  <a:pt x="0" y="25050"/>
                </a:cubicBezTo>
                <a:cubicBezTo>
                  <a:pt x="0" y="11866"/>
                  <a:pt x="11887" y="0"/>
                  <a:pt x="250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六边形 13"/>
          <p:cNvSpPr/>
          <p:nvPr/>
        </p:nvSpPr>
        <p:spPr>
          <a:xfrm>
            <a:off x="6545022" y="2780667"/>
            <a:ext cx="215629" cy="293036"/>
          </a:xfrm>
          <a:custGeom>
            <a:avLst/>
            <a:gdLst>
              <a:gd name="connsiteX0" fmla="*/ 1318 w 247650"/>
              <a:gd name="connsiteY0" fmla="*/ 223838 h 336551"/>
              <a:gd name="connsiteX1" fmla="*/ 123825 w 247650"/>
              <a:gd name="connsiteY1" fmla="*/ 265778 h 336551"/>
              <a:gd name="connsiteX2" fmla="*/ 246333 w 247650"/>
              <a:gd name="connsiteY2" fmla="*/ 223838 h 336551"/>
              <a:gd name="connsiteX3" fmla="*/ 247650 w 247650"/>
              <a:gd name="connsiteY3" fmla="*/ 227770 h 336551"/>
              <a:gd name="connsiteX4" fmla="*/ 247650 w 247650"/>
              <a:gd name="connsiteY4" fmla="*/ 291990 h 336551"/>
              <a:gd name="connsiteX5" fmla="*/ 123825 w 247650"/>
              <a:gd name="connsiteY5" fmla="*/ 336551 h 336551"/>
              <a:gd name="connsiteX6" fmla="*/ 0 w 247650"/>
              <a:gd name="connsiteY6" fmla="*/ 291990 h 336551"/>
              <a:gd name="connsiteX7" fmla="*/ 0 w 247650"/>
              <a:gd name="connsiteY7" fmla="*/ 227770 h 336551"/>
              <a:gd name="connsiteX8" fmla="*/ 1318 w 247650"/>
              <a:gd name="connsiteY8" fmla="*/ 223838 h 336551"/>
              <a:gd name="connsiteX9" fmla="*/ 1318 w 247650"/>
              <a:gd name="connsiteY9" fmla="*/ 131763 h 336551"/>
              <a:gd name="connsiteX10" fmla="*/ 123825 w 247650"/>
              <a:gd name="connsiteY10" fmla="*/ 173703 h 336551"/>
              <a:gd name="connsiteX11" fmla="*/ 246333 w 247650"/>
              <a:gd name="connsiteY11" fmla="*/ 131763 h 336551"/>
              <a:gd name="connsiteX12" fmla="*/ 247650 w 247650"/>
              <a:gd name="connsiteY12" fmla="*/ 135695 h 336551"/>
              <a:gd name="connsiteX13" fmla="*/ 247650 w 247650"/>
              <a:gd name="connsiteY13" fmla="*/ 199915 h 336551"/>
              <a:gd name="connsiteX14" fmla="*/ 123825 w 247650"/>
              <a:gd name="connsiteY14" fmla="*/ 244476 h 336551"/>
              <a:gd name="connsiteX15" fmla="*/ 0 w 247650"/>
              <a:gd name="connsiteY15" fmla="*/ 199915 h 336551"/>
              <a:gd name="connsiteX16" fmla="*/ 0 w 247650"/>
              <a:gd name="connsiteY16" fmla="*/ 135695 h 336551"/>
              <a:gd name="connsiteX17" fmla="*/ 1318 w 247650"/>
              <a:gd name="connsiteY17" fmla="*/ 131763 h 336551"/>
              <a:gd name="connsiteX18" fmla="*/ 123032 w 247650"/>
              <a:gd name="connsiteY18" fmla="*/ 9525 h 336551"/>
              <a:gd name="connsiteX19" fmla="*/ 23813 w 247650"/>
              <a:gd name="connsiteY19" fmla="*/ 45244 h 336551"/>
              <a:gd name="connsiteX20" fmla="*/ 123032 w 247650"/>
              <a:gd name="connsiteY20" fmla="*/ 80963 h 336551"/>
              <a:gd name="connsiteX21" fmla="*/ 222251 w 247650"/>
              <a:gd name="connsiteY21" fmla="*/ 45244 h 336551"/>
              <a:gd name="connsiteX22" fmla="*/ 123032 w 247650"/>
              <a:gd name="connsiteY22" fmla="*/ 9525 h 336551"/>
              <a:gd name="connsiteX23" fmla="*/ 123825 w 247650"/>
              <a:gd name="connsiteY23" fmla="*/ 0 h 336551"/>
              <a:gd name="connsiteX24" fmla="*/ 247650 w 247650"/>
              <a:gd name="connsiteY24" fmla="*/ 44749 h 336551"/>
              <a:gd name="connsiteX25" fmla="*/ 247650 w 247650"/>
              <a:gd name="connsiteY25" fmla="*/ 109239 h 336551"/>
              <a:gd name="connsiteX26" fmla="*/ 123825 w 247650"/>
              <a:gd name="connsiteY26" fmla="*/ 153988 h 336551"/>
              <a:gd name="connsiteX27" fmla="*/ 0 w 247650"/>
              <a:gd name="connsiteY27" fmla="*/ 109239 h 336551"/>
              <a:gd name="connsiteX28" fmla="*/ 0 w 247650"/>
              <a:gd name="connsiteY28" fmla="*/ 44749 h 336551"/>
              <a:gd name="connsiteX29" fmla="*/ 123825 w 247650"/>
              <a:gd name="connsiteY29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7650" h="336551">
                <a:moveTo>
                  <a:pt x="1318" y="223838"/>
                </a:moveTo>
                <a:cubicBezTo>
                  <a:pt x="5269" y="247429"/>
                  <a:pt x="59278" y="265778"/>
                  <a:pt x="123825" y="265778"/>
                </a:cubicBezTo>
                <a:cubicBezTo>
                  <a:pt x="188372" y="265778"/>
                  <a:pt x="242381" y="247429"/>
                  <a:pt x="246333" y="223838"/>
                </a:cubicBezTo>
                <a:cubicBezTo>
                  <a:pt x="247650" y="225149"/>
                  <a:pt x="247650" y="226459"/>
                  <a:pt x="247650" y="227770"/>
                </a:cubicBezTo>
                <a:cubicBezTo>
                  <a:pt x="247650" y="227770"/>
                  <a:pt x="247650" y="227770"/>
                  <a:pt x="247650" y="291990"/>
                </a:cubicBezTo>
                <a:cubicBezTo>
                  <a:pt x="247650" y="316892"/>
                  <a:pt x="192324" y="336551"/>
                  <a:pt x="123825" y="336551"/>
                </a:cubicBezTo>
                <a:cubicBezTo>
                  <a:pt x="55326" y="336551"/>
                  <a:pt x="0" y="316892"/>
                  <a:pt x="0" y="291990"/>
                </a:cubicBezTo>
                <a:cubicBezTo>
                  <a:pt x="0" y="291990"/>
                  <a:pt x="0" y="291990"/>
                  <a:pt x="0" y="227770"/>
                </a:cubicBezTo>
                <a:cubicBezTo>
                  <a:pt x="0" y="226459"/>
                  <a:pt x="1318" y="225149"/>
                  <a:pt x="1318" y="223838"/>
                </a:cubicBezTo>
                <a:close/>
                <a:moveTo>
                  <a:pt x="1318" y="131763"/>
                </a:moveTo>
                <a:cubicBezTo>
                  <a:pt x="5269" y="155354"/>
                  <a:pt x="59278" y="173703"/>
                  <a:pt x="123825" y="173703"/>
                </a:cubicBezTo>
                <a:cubicBezTo>
                  <a:pt x="188372" y="173703"/>
                  <a:pt x="242381" y="155354"/>
                  <a:pt x="246333" y="131763"/>
                </a:cubicBezTo>
                <a:cubicBezTo>
                  <a:pt x="247650" y="133073"/>
                  <a:pt x="247650" y="134384"/>
                  <a:pt x="247650" y="135695"/>
                </a:cubicBezTo>
                <a:cubicBezTo>
                  <a:pt x="247650" y="135695"/>
                  <a:pt x="247650" y="135695"/>
                  <a:pt x="247650" y="199915"/>
                </a:cubicBezTo>
                <a:cubicBezTo>
                  <a:pt x="247650" y="224817"/>
                  <a:pt x="192324" y="244476"/>
                  <a:pt x="123825" y="244476"/>
                </a:cubicBezTo>
                <a:cubicBezTo>
                  <a:pt x="55326" y="244476"/>
                  <a:pt x="0" y="224817"/>
                  <a:pt x="0" y="199915"/>
                </a:cubicBezTo>
                <a:cubicBezTo>
                  <a:pt x="0" y="199915"/>
                  <a:pt x="0" y="199915"/>
                  <a:pt x="0" y="135695"/>
                </a:cubicBezTo>
                <a:cubicBezTo>
                  <a:pt x="0" y="134384"/>
                  <a:pt x="1318" y="133073"/>
                  <a:pt x="1318" y="131763"/>
                </a:cubicBezTo>
                <a:close/>
                <a:moveTo>
                  <a:pt x="123032" y="9525"/>
                </a:moveTo>
                <a:cubicBezTo>
                  <a:pt x="68235" y="9525"/>
                  <a:pt x="23813" y="25517"/>
                  <a:pt x="23813" y="45244"/>
                </a:cubicBezTo>
                <a:cubicBezTo>
                  <a:pt x="23813" y="64971"/>
                  <a:pt x="68235" y="80963"/>
                  <a:pt x="123032" y="80963"/>
                </a:cubicBezTo>
                <a:cubicBezTo>
                  <a:pt x="177829" y="80963"/>
                  <a:pt x="222251" y="64971"/>
                  <a:pt x="222251" y="45244"/>
                </a:cubicBezTo>
                <a:cubicBezTo>
                  <a:pt x="222251" y="25517"/>
                  <a:pt x="177829" y="9525"/>
                  <a:pt x="123032" y="9525"/>
                </a:cubicBezTo>
                <a:close/>
                <a:moveTo>
                  <a:pt x="123825" y="0"/>
                </a:moveTo>
                <a:cubicBezTo>
                  <a:pt x="192324" y="0"/>
                  <a:pt x="247650" y="19742"/>
                  <a:pt x="247650" y="44749"/>
                </a:cubicBezTo>
                <a:cubicBezTo>
                  <a:pt x="247650" y="44749"/>
                  <a:pt x="247650" y="44749"/>
                  <a:pt x="247650" y="109239"/>
                </a:cubicBezTo>
                <a:cubicBezTo>
                  <a:pt x="247650" y="134246"/>
                  <a:pt x="192324" y="153988"/>
                  <a:pt x="123825" y="153988"/>
                </a:cubicBezTo>
                <a:cubicBezTo>
                  <a:pt x="55326" y="153988"/>
                  <a:pt x="0" y="134246"/>
                  <a:pt x="0" y="109239"/>
                </a:cubicBezTo>
                <a:cubicBezTo>
                  <a:pt x="0" y="109239"/>
                  <a:pt x="0" y="109239"/>
                  <a:pt x="0" y="44749"/>
                </a:cubicBezTo>
                <a:cubicBezTo>
                  <a:pt x="0" y="19742"/>
                  <a:pt x="55326" y="0"/>
                  <a:pt x="1238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六边形 14"/>
          <p:cNvSpPr/>
          <p:nvPr/>
        </p:nvSpPr>
        <p:spPr>
          <a:xfrm>
            <a:off x="5065001" y="3635810"/>
            <a:ext cx="308331" cy="278950"/>
          </a:xfrm>
          <a:custGeom>
            <a:avLst/>
            <a:gdLst>
              <a:gd name="connsiteX0" fmla="*/ 36176 w 338659"/>
              <a:gd name="connsiteY0" fmla="*/ 196850 h 306388"/>
              <a:gd name="connsiteX1" fmla="*/ 24334 w 338659"/>
              <a:gd name="connsiteY1" fmla="*/ 256577 h 306388"/>
              <a:gd name="connsiteX2" fmla="*/ 116438 w 338659"/>
              <a:gd name="connsiteY2" fmla="*/ 277813 h 306388"/>
              <a:gd name="connsiteX3" fmla="*/ 170384 w 338659"/>
              <a:gd name="connsiteY3" fmla="*/ 261886 h 306388"/>
              <a:gd name="connsiteX4" fmla="*/ 170384 w 338659"/>
              <a:gd name="connsiteY4" fmla="*/ 203486 h 306388"/>
              <a:gd name="connsiteX5" fmla="*/ 116438 w 338659"/>
              <a:gd name="connsiteY5" fmla="*/ 219414 h 306388"/>
              <a:gd name="connsiteX6" fmla="*/ 108543 w 338659"/>
              <a:gd name="connsiteY6" fmla="*/ 219414 h 306388"/>
              <a:gd name="connsiteX7" fmla="*/ 36176 w 338659"/>
              <a:gd name="connsiteY7" fmla="*/ 196850 h 306388"/>
              <a:gd name="connsiteX8" fmla="*/ 205528 w 338659"/>
              <a:gd name="connsiteY8" fmla="*/ 193675 h 306388"/>
              <a:gd name="connsiteX9" fmla="*/ 198959 w 338659"/>
              <a:gd name="connsiteY9" fmla="*/ 196321 h 306388"/>
              <a:gd name="connsiteX10" fmla="*/ 198959 w 338659"/>
              <a:gd name="connsiteY10" fmla="*/ 253207 h 306388"/>
              <a:gd name="connsiteX11" fmla="*/ 200273 w 338659"/>
              <a:gd name="connsiteY11" fmla="*/ 253207 h 306388"/>
              <a:gd name="connsiteX12" fmla="*/ 202901 w 338659"/>
              <a:gd name="connsiteY12" fmla="*/ 253207 h 306388"/>
              <a:gd name="connsiteX13" fmla="*/ 205528 w 338659"/>
              <a:gd name="connsiteY13" fmla="*/ 253207 h 306388"/>
              <a:gd name="connsiteX14" fmla="*/ 310632 w 338659"/>
              <a:gd name="connsiteY14" fmla="*/ 280988 h 306388"/>
              <a:gd name="connsiteX15" fmla="*/ 313259 w 338659"/>
              <a:gd name="connsiteY15" fmla="*/ 218811 h 306388"/>
              <a:gd name="connsiteX16" fmla="*/ 205528 w 338659"/>
              <a:gd name="connsiteY16" fmla="*/ 193675 h 306388"/>
              <a:gd name="connsiteX17" fmla="*/ 224038 w 338659"/>
              <a:gd name="connsiteY17" fmla="*/ 128588 h 306388"/>
              <a:gd name="connsiteX18" fmla="*/ 198959 w 338659"/>
              <a:gd name="connsiteY18" fmla="*/ 135203 h 306388"/>
              <a:gd name="connsiteX19" fmla="*/ 198959 w 338659"/>
              <a:gd name="connsiteY19" fmla="*/ 169599 h 306388"/>
              <a:gd name="connsiteX20" fmla="*/ 201599 w 338659"/>
              <a:gd name="connsiteY20" fmla="*/ 168276 h 306388"/>
              <a:gd name="connsiteX21" fmla="*/ 208199 w 338659"/>
              <a:gd name="connsiteY21" fmla="*/ 168276 h 306388"/>
              <a:gd name="connsiteX22" fmla="*/ 315114 w 338659"/>
              <a:gd name="connsiteY22" fmla="*/ 192088 h 306388"/>
              <a:gd name="connsiteX23" fmla="*/ 316434 w 338659"/>
              <a:gd name="connsiteY23" fmla="*/ 157692 h 306388"/>
              <a:gd name="connsiteX24" fmla="*/ 224038 w 338659"/>
              <a:gd name="connsiteY24" fmla="*/ 128588 h 306388"/>
              <a:gd name="connsiteX25" fmla="*/ 221011 w 338659"/>
              <a:gd name="connsiteY25" fmla="*/ 107679 h 306388"/>
              <a:gd name="connsiteX26" fmla="*/ 227621 w 338659"/>
              <a:gd name="connsiteY26" fmla="*/ 107679 h 306388"/>
              <a:gd name="connsiteX27" fmla="*/ 330728 w 338659"/>
              <a:gd name="connsiteY27" fmla="*/ 139262 h 306388"/>
              <a:gd name="connsiteX28" fmla="*/ 338659 w 338659"/>
              <a:gd name="connsiteY28" fmla="*/ 151106 h 306388"/>
              <a:gd name="connsiteX29" fmla="*/ 332050 w 338659"/>
              <a:gd name="connsiteY29" fmla="*/ 295861 h 306388"/>
              <a:gd name="connsiteX30" fmla="*/ 326762 w 338659"/>
              <a:gd name="connsiteY30" fmla="*/ 303756 h 306388"/>
              <a:gd name="connsiteX31" fmla="*/ 320153 w 338659"/>
              <a:gd name="connsiteY31" fmla="*/ 306388 h 306388"/>
              <a:gd name="connsiteX32" fmla="*/ 317509 w 338659"/>
              <a:gd name="connsiteY32" fmla="*/ 305072 h 306388"/>
              <a:gd name="connsiteX33" fmla="*/ 202505 w 338659"/>
              <a:gd name="connsiteY33" fmla="*/ 274805 h 306388"/>
              <a:gd name="connsiteX34" fmla="*/ 120548 w 338659"/>
              <a:gd name="connsiteY34" fmla="*/ 298492 h 306388"/>
              <a:gd name="connsiteX35" fmla="*/ 115260 w 338659"/>
              <a:gd name="connsiteY35" fmla="*/ 299808 h 306388"/>
              <a:gd name="connsiteX36" fmla="*/ 8187 w 338659"/>
              <a:gd name="connsiteY36" fmla="*/ 274805 h 306388"/>
              <a:gd name="connsiteX37" fmla="*/ 256 w 338659"/>
              <a:gd name="connsiteY37" fmla="*/ 262962 h 306388"/>
              <a:gd name="connsiteX38" fmla="*/ 29337 w 338659"/>
              <a:gd name="connsiteY38" fmla="*/ 120839 h 306388"/>
              <a:gd name="connsiteX39" fmla="*/ 34625 w 338659"/>
              <a:gd name="connsiteY39" fmla="*/ 114259 h 306388"/>
              <a:gd name="connsiteX40" fmla="*/ 42556 w 338659"/>
              <a:gd name="connsiteY40" fmla="*/ 112943 h 306388"/>
              <a:gd name="connsiteX41" fmla="*/ 50487 w 338659"/>
              <a:gd name="connsiteY41" fmla="*/ 115575 h 306388"/>
              <a:gd name="connsiteX42" fmla="*/ 59741 w 338659"/>
              <a:gd name="connsiteY42" fmla="*/ 130050 h 306388"/>
              <a:gd name="connsiteX43" fmla="*/ 67672 w 338659"/>
              <a:gd name="connsiteY43" fmla="*/ 140578 h 306388"/>
              <a:gd name="connsiteX44" fmla="*/ 47844 w 338659"/>
              <a:gd name="connsiteY44" fmla="*/ 136630 h 306388"/>
              <a:gd name="connsiteX45" fmla="*/ 41234 w 338659"/>
              <a:gd name="connsiteY45" fmla="*/ 170845 h 306388"/>
              <a:gd name="connsiteX46" fmla="*/ 112616 w 338659"/>
              <a:gd name="connsiteY46" fmla="*/ 191900 h 306388"/>
              <a:gd name="connsiteX47" fmla="*/ 170779 w 338659"/>
              <a:gd name="connsiteY47" fmla="*/ 176109 h 306388"/>
              <a:gd name="connsiteX48" fmla="*/ 170779 w 338659"/>
              <a:gd name="connsiteY48" fmla="*/ 143210 h 306388"/>
              <a:gd name="connsiteX49" fmla="*/ 152273 w 338659"/>
              <a:gd name="connsiteY49" fmla="*/ 148474 h 306388"/>
              <a:gd name="connsiteX50" fmla="*/ 165492 w 338659"/>
              <a:gd name="connsiteY50" fmla="*/ 130050 h 306388"/>
              <a:gd name="connsiteX51" fmla="*/ 170779 w 338659"/>
              <a:gd name="connsiteY51" fmla="*/ 120839 h 306388"/>
              <a:gd name="connsiteX52" fmla="*/ 221011 w 338659"/>
              <a:gd name="connsiteY52" fmla="*/ 107679 h 306388"/>
              <a:gd name="connsiteX53" fmla="*/ 113235 w 338659"/>
              <a:gd name="connsiteY53" fmla="*/ 38100 h 306388"/>
              <a:gd name="connsiteX54" fmla="*/ 92597 w 338659"/>
              <a:gd name="connsiteY54" fmla="*/ 60325 h 306388"/>
              <a:gd name="connsiteX55" fmla="*/ 113235 w 338659"/>
              <a:gd name="connsiteY55" fmla="*/ 82550 h 306388"/>
              <a:gd name="connsiteX56" fmla="*/ 133873 w 338659"/>
              <a:gd name="connsiteY56" fmla="*/ 60325 h 306388"/>
              <a:gd name="connsiteX57" fmla="*/ 113235 w 338659"/>
              <a:gd name="connsiteY57" fmla="*/ 38100 h 306388"/>
              <a:gd name="connsiteX58" fmla="*/ 113234 w 338659"/>
              <a:gd name="connsiteY58" fmla="*/ 0 h 306388"/>
              <a:gd name="connsiteX59" fmla="*/ 176734 w 338659"/>
              <a:gd name="connsiteY59" fmla="*/ 63699 h 306388"/>
              <a:gd name="connsiteX60" fmla="*/ 117203 w 338659"/>
              <a:gd name="connsiteY60" fmla="*/ 168536 h 306388"/>
              <a:gd name="connsiteX61" fmla="*/ 113234 w 338659"/>
              <a:gd name="connsiteY61" fmla="*/ 169863 h 306388"/>
              <a:gd name="connsiteX62" fmla="*/ 109265 w 338659"/>
              <a:gd name="connsiteY62" fmla="*/ 168536 h 306388"/>
              <a:gd name="connsiteX63" fmla="*/ 49734 w 338659"/>
              <a:gd name="connsiteY63" fmla="*/ 63699 h 306388"/>
              <a:gd name="connsiteX64" fmla="*/ 113234 w 338659"/>
              <a:gd name="connsiteY64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38659" h="306388">
                <a:moveTo>
                  <a:pt x="36176" y="196850"/>
                </a:moveTo>
                <a:cubicBezTo>
                  <a:pt x="36176" y="196850"/>
                  <a:pt x="36176" y="196850"/>
                  <a:pt x="24334" y="256577"/>
                </a:cubicBezTo>
                <a:cubicBezTo>
                  <a:pt x="24334" y="256577"/>
                  <a:pt x="24334" y="256577"/>
                  <a:pt x="116438" y="277813"/>
                </a:cubicBezTo>
                <a:cubicBezTo>
                  <a:pt x="116438" y="277813"/>
                  <a:pt x="116438" y="277813"/>
                  <a:pt x="170384" y="261886"/>
                </a:cubicBezTo>
                <a:lnTo>
                  <a:pt x="170384" y="203486"/>
                </a:lnTo>
                <a:cubicBezTo>
                  <a:pt x="170384" y="203486"/>
                  <a:pt x="170384" y="203486"/>
                  <a:pt x="116438" y="219414"/>
                </a:cubicBezTo>
                <a:cubicBezTo>
                  <a:pt x="113806" y="219414"/>
                  <a:pt x="111175" y="219414"/>
                  <a:pt x="108543" y="219414"/>
                </a:cubicBezTo>
                <a:cubicBezTo>
                  <a:pt x="108543" y="219414"/>
                  <a:pt x="108543" y="219414"/>
                  <a:pt x="36176" y="196850"/>
                </a:cubicBezTo>
                <a:close/>
                <a:moveTo>
                  <a:pt x="205528" y="193675"/>
                </a:moveTo>
                <a:cubicBezTo>
                  <a:pt x="205528" y="193675"/>
                  <a:pt x="205528" y="193675"/>
                  <a:pt x="198959" y="196321"/>
                </a:cubicBezTo>
                <a:cubicBezTo>
                  <a:pt x="198959" y="196321"/>
                  <a:pt x="198959" y="196321"/>
                  <a:pt x="198959" y="253207"/>
                </a:cubicBezTo>
                <a:cubicBezTo>
                  <a:pt x="198959" y="253207"/>
                  <a:pt x="198959" y="253207"/>
                  <a:pt x="200273" y="253207"/>
                </a:cubicBezTo>
                <a:cubicBezTo>
                  <a:pt x="200273" y="253207"/>
                  <a:pt x="201587" y="253207"/>
                  <a:pt x="202901" y="253207"/>
                </a:cubicBezTo>
                <a:cubicBezTo>
                  <a:pt x="204214" y="253207"/>
                  <a:pt x="204214" y="253207"/>
                  <a:pt x="205528" y="253207"/>
                </a:cubicBezTo>
                <a:cubicBezTo>
                  <a:pt x="205528" y="253207"/>
                  <a:pt x="205528" y="253207"/>
                  <a:pt x="310632" y="280988"/>
                </a:cubicBezTo>
                <a:lnTo>
                  <a:pt x="313259" y="218811"/>
                </a:lnTo>
                <a:cubicBezTo>
                  <a:pt x="313259" y="218811"/>
                  <a:pt x="313259" y="218811"/>
                  <a:pt x="205528" y="193675"/>
                </a:cubicBezTo>
                <a:close/>
                <a:moveTo>
                  <a:pt x="224038" y="128588"/>
                </a:moveTo>
                <a:cubicBezTo>
                  <a:pt x="224038" y="128588"/>
                  <a:pt x="224038" y="128588"/>
                  <a:pt x="198959" y="135203"/>
                </a:cubicBezTo>
                <a:cubicBezTo>
                  <a:pt x="198959" y="135203"/>
                  <a:pt x="198959" y="135203"/>
                  <a:pt x="198959" y="169599"/>
                </a:cubicBezTo>
                <a:cubicBezTo>
                  <a:pt x="198959" y="169599"/>
                  <a:pt x="198959" y="169599"/>
                  <a:pt x="201599" y="168276"/>
                </a:cubicBezTo>
                <a:cubicBezTo>
                  <a:pt x="204239" y="168276"/>
                  <a:pt x="205559" y="166953"/>
                  <a:pt x="208199" y="168276"/>
                </a:cubicBezTo>
                <a:cubicBezTo>
                  <a:pt x="208199" y="168276"/>
                  <a:pt x="208199" y="168276"/>
                  <a:pt x="315114" y="192088"/>
                </a:cubicBezTo>
                <a:lnTo>
                  <a:pt x="316434" y="157692"/>
                </a:lnTo>
                <a:cubicBezTo>
                  <a:pt x="316434" y="157692"/>
                  <a:pt x="316434" y="157692"/>
                  <a:pt x="224038" y="128588"/>
                </a:cubicBezTo>
                <a:close/>
                <a:moveTo>
                  <a:pt x="221011" y="107679"/>
                </a:moveTo>
                <a:cubicBezTo>
                  <a:pt x="223655" y="106363"/>
                  <a:pt x="224977" y="106363"/>
                  <a:pt x="227621" y="107679"/>
                </a:cubicBezTo>
                <a:cubicBezTo>
                  <a:pt x="227621" y="107679"/>
                  <a:pt x="227621" y="107679"/>
                  <a:pt x="330728" y="139262"/>
                </a:cubicBezTo>
                <a:cubicBezTo>
                  <a:pt x="336015" y="140578"/>
                  <a:pt x="338659" y="145842"/>
                  <a:pt x="338659" y="151106"/>
                </a:cubicBezTo>
                <a:cubicBezTo>
                  <a:pt x="338659" y="151106"/>
                  <a:pt x="338659" y="151106"/>
                  <a:pt x="332050" y="295861"/>
                </a:cubicBezTo>
                <a:cubicBezTo>
                  <a:pt x="330728" y="298492"/>
                  <a:pt x="329406" y="302440"/>
                  <a:pt x="326762" y="303756"/>
                </a:cubicBezTo>
                <a:cubicBezTo>
                  <a:pt x="325440" y="305072"/>
                  <a:pt x="322796" y="306388"/>
                  <a:pt x="320153" y="306388"/>
                </a:cubicBezTo>
                <a:cubicBezTo>
                  <a:pt x="320153" y="306388"/>
                  <a:pt x="318831" y="306388"/>
                  <a:pt x="317509" y="305072"/>
                </a:cubicBezTo>
                <a:cubicBezTo>
                  <a:pt x="317509" y="305072"/>
                  <a:pt x="317509" y="305072"/>
                  <a:pt x="202505" y="274805"/>
                </a:cubicBezTo>
                <a:cubicBezTo>
                  <a:pt x="202505" y="274805"/>
                  <a:pt x="202505" y="274805"/>
                  <a:pt x="120548" y="298492"/>
                </a:cubicBezTo>
                <a:cubicBezTo>
                  <a:pt x="119226" y="299808"/>
                  <a:pt x="116582" y="299808"/>
                  <a:pt x="115260" y="299808"/>
                </a:cubicBezTo>
                <a:cubicBezTo>
                  <a:pt x="115260" y="299808"/>
                  <a:pt x="115260" y="299808"/>
                  <a:pt x="8187" y="274805"/>
                </a:cubicBezTo>
                <a:cubicBezTo>
                  <a:pt x="2900" y="274805"/>
                  <a:pt x="-1066" y="268225"/>
                  <a:pt x="256" y="262962"/>
                </a:cubicBezTo>
                <a:cubicBezTo>
                  <a:pt x="256" y="262962"/>
                  <a:pt x="256" y="262962"/>
                  <a:pt x="29337" y="120839"/>
                </a:cubicBezTo>
                <a:cubicBezTo>
                  <a:pt x="29337" y="118207"/>
                  <a:pt x="31981" y="115575"/>
                  <a:pt x="34625" y="114259"/>
                </a:cubicBezTo>
                <a:cubicBezTo>
                  <a:pt x="35947" y="112943"/>
                  <a:pt x="39912" y="111627"/>
                  <a:pt x="42556" y="112943"/>
                </a:cubicBezTo>
                <a:cubicBezTo>
                  <a:pt x="42556" y="112943"/>
                  <a:pt x="42556" y="112943"/>
                  <a:pt x="50487" y="115575"/>
                </a:cubicBezTo>
                <a:cubicBezTo>
                  <a:pt x="53131" y="119523"/>
                  <a:pt x="57097" y="124786"/>
                  <a:pt x="59741" y="130050"/>
                </a:cubicBezTo>
                <a:cubicBezTo>
                  <a:pt x="62384" y="133998"/>
                  <a:pt x="65028" y="137946"/>
                  <a:pt x="67672" y="140578"/>
                </a:cubicBezTo>
                <a:cubicBezTo>
                  <a:pt x="67672" y="140578"/>
                  <a:pt x="67672" y="140578"/>
                  <a:pt x="47844" y="136630"/>
                </a:cubicBezTo>
                <a:cubicBezTo>
                  <a:pt x="47844" y="136630"/>
                  <a:pt x="47844" y="136630"/>
                  <a:pt x="41234" y="170845"/>
                </a:cubicBezTo>
                <a:cubicBezTo>
                  <a:pt x="41234" y="170845"/>
                  <a:pt x="41234" y="170845"/>
                  <a:pt x="112616" y="191900"/>
                </a:cubicBezTo>
                <a:cubicBezTo>
                  <a:pt x="112616" y="191900"/>
                  <a:pt x="112616" y="191900"/>
                  <a:pt x="170779" y="176109"/>
                </a:cubicBezTo>
                <a:cubicBezTo>
                  <a:pt x="170779" y="176109"/>
                  <a:pt x="170779" y="176109"/>
                  <a:pt x="170779" y="143210"/>
                </a:cubicBezTo>
                <a:cubicBezTo>
                  <a:pt x="170779" y="143210"/>
                  <a:pt x="170779" y="143210"/>
                  <a:pt x="152273" y="148474"/>
                </a:cubicBezTo>
                <a:cubicBezTo>
                  <a:pt x="156239" y="143210"/>
                  <a:pt x="160204" y="136630"/>
                  <a:pt x="165492" y="130050"/>
                </a:cubicBezTo>
                <a:cubicBezTo>
                  <a:pt x="166814" y="126102"/>
                  <a:pt x="168136" y="123471"/>
                  <a:pt x="170779" y="120839"/>
                </a:cubicBezTo>
                <a:cubicBezTo>
                  <a:pt x="170779" y="120839"/>
                  <a:pt x="170779" y="120839"/>
                  <a:pt x="221011" y="107679"/>
                </a:cubicBezTo>
                <a:close/>
                <a:moveTo>
                  <a:pt x="113235" y="38100"/>
                </a:moveTo>
                <a:cubicBezTo>
                  <a:pt x="101837" y="38100"/>
                  <a:pt x="92597" y="48050"/>
                  <a:pt x="92597" y="60325"/>
                </a:cubicBezTo>
                <a:cubicBezTo>
                  <a:pt x="92597" y="72600"/>
                  <a:pt x="101837" y="82550"/>
                  <a:pt x="113235" y="82550"/>
                </a:cubicBezTo>
                <a:cubicBezTo>
                  <a:pt x="124633" y="82550"/>
                  <a:pt x="133873" y="72600"/>
                  <a:pt x="133873" y="60325"/>
                </a:cubicBezTo>
                <a:cubicBezTo>
                  <a:pt x="133873" y="48050"/>
                  <a:pt x="124633" y="38100"/>
                  <a:pt x="113235" y="38100"/>
                </a:cubicBezTo>
                <a:close/>
                <a:moveTo>
                  <a:pt x="113234" y="0"/>
                </a:moveTo>
                <a:cubicBezTo>
                  <a:pt x="147630" y="0"/>
                  <a:pt x="176734" y="29195"/>
                  <a:pt x="176734" y="63699"/>
                </a:cubicBezTo>
                <a:cubicBezTo>
                  <a:pt x="176734" y="92894"/>
                  <a:pt x="131755" y="151284"/>
                  <a:pt x="117203" y="168536"/>
                </a:cubicBezTo>
                <a:cubicBezTo>
                  <a:pt x="115880" y="169863"/>
                  <a:pt x="114557" y="169863"/>
                  <a:pt x="113234" y="169863"/>
                </a:cubicBezTo>
                <a:cubicBezTo>
                  <a:pt x="111911" y="169863"/>
                  <a:pt x="109265" y="169863"/>
                  <a:pt x="109265" y="168536"/>
                </a:cubicBezTo>
                <a:cubicBezTo>
                  <a:pt x="94713" y="151284"/>
                  <a:pt x="49734" y="92894"/>
                  <a:pt x="49734" y="63699"/>
                </a:cubicBezTo>
                <a:cubicBezTo>
                  <a:pt x="49734" y="29195"/>
                  <a:pt x="77515" y="0"/>
                  <a:pt x="1132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4" name="六边形 15"/>
          <p:cNvSpPr/>
          <p:nvPr/>
        </p:nvSpPr>
        <p:spPr>
          <a:xfrm>
            <a:off x="7013831" y="3629248"/>
            <a:ext cx="308332" cy="305381"/>
          </a:xfrm>
          <a:custGeom>
            <a:avLst/>
            <a:gdLst>
              <a:gd name="connsiteX0" fmla="*/ 57150 w 331788"/>
              <a:gd name="connsiteY0" fmla="*/ 244475 h 328613"/>
              <a:gd name="connsiteX1" fmla="*/ 190500 w 331788"/>
              <a:gd name="connsiteY1" fmla="*/ 244475 h 328613"/>
              <a:gd name="connsiteX2" fmla="*/ 179388 w 331788"/>
              <a:gd name="connsiteY2" fmla="*/ 266700 h 328613"/>
              <a:gd name="connsiteX3" fmla="*/ 44450 w 331788"/>
              <a:gd name="connsiteY3" fmla="*/ 266700 h 328613"/>
              <a:gd name="connsiteX4" fmla="*/ 238052 w 331788"/>
              <a:gd name="connsiteY4" fmla="*/ 236537 h 328613"/>
              <a:gd name="connsiteX5" fmla="*/ 267850 w 331788"/>
              <a:gd name="connsiteY5" fmla="*/ 306387 h 328613"/>
              <a:gd name="connsiteX6" fmla="*/ 308012 w 331788"/>
              <a:gd name="connsiteY6" fmla="*/ 236537 h 328613"/>
              <a:gd name="connsiteX7" fmla="*/ 238052 w 331788"/>
              <a:gd name="connsiteY7" fmla="*/ 236537 h 328613"/>
              <a:gd name="connsiteX8" fmla="*/ 79375 w 331788"/>
              <a:gd name="connsiteY8" fmla="*/ 198437 h 328613"/>
              <a:gd name="connsiteX9" fmla="*/ 211138 w 331788"/>
              <a:gd name="connsiteY9" fmla="*/ 198437 h 328613"/>
              <a:gd name="connsiteX10" fmla="*/ 200026 w 331788"/>
              <a:gd name="connsiteY10" fmla="*/ 220662 h 328613"/>
              <a:gd name="connsiteX11" fmla="*/ 66675 w 331788"/>
              <a:gd name="connsiteY11" fmla="*/ 220662 h 328613"/>
              <a:gd name="connsiteX12" fmla="*/ 98425 w 331788"/>
              <a:gd name="connsiteY12" fmla="*/ 152400 h 328613"/>
              <a:gd name="connsiteX13" fmla="*/ 230187 w 331788"/>
              <a:gd name="connsiteY13" fmla="*/ 152400 h 328613"/>
              <a:gd name="connsiteX14" fmla="*/ 220662 w 331788"/>
              <a:gd name="connsiteY14" fmla="*/ 174625 h 328613"/>
              <a:gd name="connsiteX15" fmla="*/ 87312 w 331788"/>
              <a:gd name="connsiteY15" fmla="*/ 174625 h 328613"/>
              <a:gd name="connsiteX16" fmla="*/ 267855 w 331788"/>
              <a:gd name="connsiteY16" fmla="*/ 20637 h 328613"/>
              <a:gd name="connsiteX17" fmla="*/ 230188 w 331788"/>
              <a:gd name="connsiteY17" fmla="*/ 108828 h 328613"/>
              <a:gd name="connsiteX18" fmla="*/ 234084 w 331788"/>
              <a:gd name="connsiteY18" fmla="*/ 116610 h 328613"/>
              <a:gd name="connsiteX19" fmla="*/ 224992 w 331788"/>
              <a:gd name="connsiteY19" fmla="*/ 125688 h 328613"/>
              <a:gd name="connsiteX20" fmla="*/ 78221 w 331788"/>
              <a:gd name="connsiteY20" fmla="*/ 125688 h 328613"/>
              <a:gd name="connsiteX21" fmla="*/ 28864 w 331788"/>
              <a:gd name="connsiteY21" fmla="*/ 224255 h 328613"/>
              <a:gd name="connsiteX22" fmla="*/ 15875 w 331788"/>
              <a:gd name="connsiteY22" fmla="*/ 263164 h 328613"/>
              <a:gd name="connsiteX23" fmla="*/ 60036 w 331788"/>
              <a:gd name="connsiteY23" fmla="*/ 311150 h 328613"/>
              <a:gd name="connsiteX24" fmla="*/ 232786 w 331788"/>
              <a:gd name="connsiteY24" fmla="*/ 311150 h 328613"/>
              <a:gd name="connsiteX25" fmla="*/ 205509 w 331788"/>
              <a:gd name="connsiteY25" fmla="*/ 263164 h 328613"/>
              <a:gd name="connsiteX26" fmla="*/ 232786 w 331788"/>
              <a:gd name="connsiteY26" fmla="*/ 213880 h 328613"/>
              <a:gd name="connsiteX27" fmla="*/ 314614 w 331788"/>
              <a:gd name="connsiteY27" fmla="*/ 69920 h 328613"/>
              <a:gd name="connsiteX28" fmla="*/ 267855 w 331788"/>
              <a:gd name="connsiteY28" fmla="*/ 20637 h 328613"/>
              <a:gd name="connsiteX29" fmla="*/ 64098 w 331788"/>
              <a:gd name="connsiteY29" fmla="*/ 17462 h 328613"/>
              <a:gd name="connsiteX30" fmla="*/ 17178 w 331788"/>
              <a:gd name="connsiteY30" fmla="*/ 65291 h 328613"/>
              <a:gd name="connsiteX31" fmla="*/ 31515 w 331788"/>
              <a:gd name="connsiteY31" fmla="*/ 107950 h 328613"/>
              <a:gd name="connsiteX32" fmla="*/ 211373 w 331788"/>
              <a:gd name="connsiteY32" fmla="*/ 107950 h 328613"/>
              <a:gd name="connsiteX33" fmla="*/ 202250 w 331788"/>
              <a:gd name="connsiteY33" fmla="*/ 65291 h 328613"/>
              <a:gd name="connsiteX34" fmla="*/ 227013 w 331788"/>
              <a:gd name="connsiteY34" fmla="*/ 17462 h 328613"/>
              <a:gd name="connsiteX35" fmla="*/ 64098 w 331788"/>
              <a:gd name="connsiteY35" fmla="*/ 17462 h 328613"/>
              <a:gd name="connsiteX36" fmla="*/ 66098 w 331788"/>
              <a:gd name="connsiteY36" fmla="*/ 0 h 328613"/>
              <a:gd name="connsiteX37" fmla="*/ 263098 w 331788"/>
              <a:gd name="connsiteY37" fmla="*/ 0 h 328613"/>
              <a:gd name="connsiteX38" fmla="*/ 331788 w 331788"/>
              <a:gd name="connsiteY38" fmla="*/ 69862 h 328613"/>
              <a:gd name="connsiteX39" fmla="*/ 255321 w 331788"/>
              <a:gd name="connsiteY39" fmla="*/ 217350 h 328613"/>
              <a:gd name="connsiteX40" fmla="*/ 304571 w 331788"/>
              <a:gd name="connsiteY40" fmla="*/ 217350 h 328613"/>
              <a:gd name="connsiteX41" fmla="*/ 322716 w 331788"/>
              <a:gd name="connsiteY41" fmla="*/ 228994 h 328613"/>
              <a:gd name="connsiteX42" fmla="*/ 331788 w 331788"/>
              <a:gd name="connsiteY42" fmla="*/ 262632 h 328613"/>
              <a:gd name="connsiteX43" fmla="*/ 256617 w 331788"/>
              <a:gd name="connsiteY43" fmla="*/ 327319 h 328613"/>
              <a:gd name="connsiteX44" fmla="*/ 57026 w 331788"/>
              <a:gd name="connsiteY44" fmla="*/ 328613 h 328613"/>
              <a:gd name="connsiteX45" fmla="*/ 0 w 331788"/>
              <a:gd name="connsiteY45" fmla="*/ 262632 h 328613"/>
              <a:gd name="connsiteX46" fmla="*/ 19441 w 331788"/>
              <a:gd name="connsiteY46" fmla="*/ 209588 h 328613"/>
              <a:gd name="connsiteX47" fmla="*/ 60914 w 331788"/>
              <a:gd name="connsiteY47" fmla="*/ 125494 h 328613"/>
              <a:gd name="connsiteX48" fmla="*/ 33697 w 331788"/>
              <a:gd name="connsiteY48" fmla="*/ 125494 h 328613"/>
              <a:gd name="connsiteX49" fmla="*/ 19441 w 331788"/>
              <a:gd name="connsiteY49" fmla="*/ 119025 h 328613"/>
              <a:gd name="connsiteX50" fmla="*/ 0 w 331788"/>
              <a:gd name="connsiteY50" fmla="*/ 69862 h 328613"/>
              <a:gd name="connsiteX51" fmla="*/ 66098 w 331788"/>
              <a:gd name="connsiteY51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1788" h="328613">
                <a:moveTo>
                  <a:pt x="57150" y="244475"/>
                </a:moveTo>
                <a:lnTo>
                  <a:pt x="190500" y="244475"/>
                </a:lnTo>
                <a:lnTo>
                  <a:pt x="179388" y="266700"/>
                </a:lnTo>
                <a:lnTo>
                  <a:pt x="44450" y="266700"/>
                </a:lnTo>
                <a:close/>
                <a:moveTo>
                  <a:pt x="238052" y="236537"/>
                </a:moveTo>
                <a:cubicBezTo>
                  <a:pt x="209550" y="263701"/>
                  <a:pt x="238052" y="306387"/>
                  <a:pt x="267850" y="306387"/>
                </a:cubicBezTo>
                <a:cubicBezTo>
                  <a:pt x="314490" y="306387"/>
                  <a:pt x="322263" y="253353"/>
                  <a:pt x="308012" y="236537"/>
                </a:cubicBezTo>
                <a:cubicBezTo>
                  <a:pt x="308012" y="236537"/>
                  <a:pt x="308012" y="236537"/>
                  <a:pt x="238052" y="236537"/>
                </a:cubicBezTo>
                <a:close/>
                <a:moveTo>
                  <a:pt x="79375" y="198437"/>
                </a:moveTo>
                <a:lnTo>
                  <a:pt x="211138" y="198437"/>
                </a:lnTo>
                <a:lnTo>
                  <a:pt x="200026" y="220662"/>
                </a:lnTo>
                <a:lnTo>
                  <a:pt x="66675" y="220662"/>
                </a:lnTo>
                <a:close/>
                <a:moveTo>
                  <a:pt x="98425" y="152400"/>
                </a:moveTo>
                <a:lnTo>
                  <a:pt x="230187" y="152400"/>
                </a:lnTo>
                <a:lnTo>
                  <a:pt x="220662" y="174625"/>
                </a:lnTo>
                <a:lnTo>
                  <a:pt x="87312" y="174625"/>
                </a:lnTo>
                <a:close/>
                <a:moveTo>
                  <a:pt x="267855" y="20637"/>
                </a:moveTo>
                <a:cubicBezTo>
                  <a:pt x="208107" y="20637"/>
                  <a:pt x="215900" y="84187"/>
                  <a:pt x="230188" y="108828"/>
                </a:cubicBezTo>
                <a:cubicBezTo>
                  <a:pt x="231487" y="111422"/>
                  <a:pt x="232786" y="114016"/>
                  <a:pt x="234084" y="116610"/>
                </a:cubicBezTo>
                <a:cubicBezTo>
                  <a:pt x="235383" y="117907"/>
                  <a:pt x="236682" y="125688"/>
                  <a:pt x="224992" y="125688"/>
                </a:cubicBezTo>
                <a:cubicBezTo>
                  <a:pt x="224992" y="125688"/>
                  <a:pt x="224992" y="125688"/>
                  <a:pt x="78221" y="125688"/>
                </a:cubicBezTo>
                <a:cubicBezTo>
                  <a:pt x="74324" y="165893"/>
                  <a:pt x="44450" y="202207"/>
                  <a:pt x="28864" y="224255"/>
                </a:cubicBezTo>
                <a:cubicBezTo>
                  <a:pt x="21070" y="237225"/>
                  <a:pt x="15875" y="248897"/>
                  <a:pt x="15875" y="263164"/>
                </a:cubicBezTo>
                <a:cubicBezTo>
                  <a:pt x="15875" y="287805"/>
                  <a:pt x="35358" y="309853"/>
                  <a:pt x="60036" y="311150"/>
                </a:cubicBezTo>
                <a:lnTo>
                  <a:pt x="232786" y="311150"/>
                </a:lnTo>
                <a:cubicBezTo>
                  <a:pt x="217199" y="300775"/>
                  <a:pt x="205509" y="282618"/>
                  <a:pt x="205509" y="263164"/>
                </a:cubicBezTo>
                <a:cubicBezTo>
                  <a:pt x="205509" y="242412"/>
                  <a:pt x="217199" y="226849"/>
                  <a:pt x="232786" y="213880"/>
                </a:cubicBezTo>
                <a:cubicBezTo>
                  <a:pt x="232786" y="213880"/>
                  <a:pt x="312016" y="143846"/>
                  <a:pt x="314614" y="69920"/>
                </a:cubicBezTo>
                <a:cubicBezTo>
                  <a:pt x="315913" y="42685"/>
                  <a:pt x="295131" y="20637"/>
                  <a:pt x="267855" y="20637"/>
                </a:cubicBezTo>
                <a:close/>
                <a:moveTo>
                  <a:pt x="64098" y="17462"/>
                </a:moveTo>
                <a:cubicBezTo>
                  <a:pt x="39335" y="17462"/>
                  <a:pt x="17178" y="39438"/>
                  <a:pt x="17178" y="65291"/>
                </a:cubicBezTo>
                <a:cubicBezTo>
                  <a:pt x="15875" y="93730"/>
                  <a:pt x="31515" y="107950"/>
                  <a:pt x="31515" y="107950"/>
                </a:cubicBezTo>
                <a:lnTo>
                  <a:pt x="211373" y="107950"/>
                </a:lnTo>
                <a:cubicBezTo>
                  <a:pt x="204857" y="95023"/>
                  <a:pt x="202250" y="78218"/>
                  <a:pt x="202250" y="65291"/>
                </a:cubicBezTo>
                <a:cubicBezTo>
                  <a:pt x="202250" y="45901"/>
                  <a:pt x="212677" y="27803"/>
                  <a:pt x="227013" y="17462"/>
                </a:cubicBezTo>
                <a:cubicBezTo>
                  <a:pt x="227013" y="17462"/>
                  <a:pt x="227013" y="17462"/>
                  <a:pt x="64098" y="17462"/>
                </a:cubicBezTo>
                <a:close/>
                <a:moveTo>
                  <a:pt x="66098" y="0"/>
                </a:moveTo>
                <a:cubicBezTo>
                  <a:pt x="66098" y="0"/>
                  <a:pt x="66098" y="0"/>
                  <a:pt x="263098" y="0"/>
                </a:cubicBezTo>
                <a:cubicBezTo>
                  <a:pt x="300683" y="0"/>
                  <a:pt x="331788" y="31050"/>
                  <a:pt x="331788" y="69862"/>
                </a:cubicBezTo>
                <a:cubicBezTo>
                  <a:pt x="331788" y="137138"/>
                  <a:pt x="278650" y="194063"/>
                  <a:pt x="255321" y="217350"/>
                </a:cubicBezTo>
                <a:cubicBezTo>
                  <a:pt x="255321" y="217350"/>
                  <a:pt x="255321" y="217350"/>
                  <a:pt x="304571" y="217350"/>
                </a:cubicBezTo>
                <a:cubicBezTo>
                  <a:pt x="312347" y="217350"/>
                  <a:pt x="318828" y="222525"/>
                  <a:pt x="322716" y="228994"/>
                </a:cubicBezTo>
                <a:cubicBezTo>
                  <a:pt x="329196" y="239344"/>
                  <a:pt x="331788" y="250988"/>
                  <a:pt x="331788" y="262632"/>
                </a:cubicBezTo>
                <a:cubicBezTo>
                  <a:pt x="331788" y="300151"/>
                  <a:pt x="295499" y="327319"/>
                  <a:pt x="256617" y="327319"/>
                </a:cubicBezTo>
                <a:cubicBezTo>
                  <a:pt x="250137" y="327319"/>
                  <a:pt x="58322" y="328613"/>
                  <a:pt x="57026" y="328613"/>
                </a:cubicBezTo>
                <a:cubicBezTo>
                  <a:pt x="22033" y="324732"/>
                  <a:pt x="0" y="297563"/>
                  <a:pt x="0" y="262632"/>
                </a:cubicBezTo>
                <a:cubicBezTo>
                  <a:pt x="0" y="232875"/>
                  <a:pt x="19441" y="209588"/>
                  <a:pt x="19441" y="209588"/>
                </a:cubicBezTo>
                <a:cubicBezTo>
                  <a:pt x="64802" y="147488"/>
                  <a:pt x="60914" y="125494"/>
                  <a:pt x="60914" y="125494"/>
                </a:cubicBezTo>
                <a:cubicBezTo>
                  <a:pt x="60914" y="125494"/>
                  <a:pt x="60914" y="125494"/>
                  <a:pt x="33697" y="125494"/>
                </a:cubicBezTo>
                <a:cubicBezTo>
                  <a:pt x="28513" y="125494"/>
                  <a:pt x="23329" y="122906"/>
                  <a:pt x="19441" y="119025"/>
                </a:cubicBezTo>
                <a:cubicBezTo>
                  <a:pt x="6480" y="106088"/>
                  <a:pt x="0" y="87975"/>
                  <a:pt x="0" y="69862"/>
                </a:cubicBezTo>
                <a:cubicBezTo>
                  <a:pt x="0" y="34931"/>
                  <a:pt x="28513" y="0"/>
                  <a:pt x="66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六边形 16"/>
          <p:cNvSpPr/>
          <p:nvPr/>
        </p:nvSpPr>
        <p:spPr>
          <a:xfrm>
            <a:off x="5543116" y="4515541"/>
            <a:ext cx="308331" cy="306883"/>
          </a:xfrm>
          <a:custGeom>
            <a:avLst/>
            <a:gdLst>
              <a:gd name="connsiteX0" fmla="*/ 266148 w 338138"/>
              <a:gd name="connsiteY0" fmla="*/ 247650 h 336550"/>
              <a:gd name="connsiteX1" fmla="*/ 233362 w 338138"/>
              <a:gd name="connsiteY1" fmla="*/ 301625 h 336550"/>
              <a:gd name="connsiteX2" fmla="*/ 293687 w 338138"/>
              <a:gd name="connsiteY2" fmla="*/ 247650 h 336550"/>
              <a:gd name="connsiteX3" fmla="*/ 266148 w 338138"/>
              <a:gd name="connsiteY3" fmla="*/ 247650 h 336550"/>
              <a:gd name="connsiteX4" fmla="*/ 212486 w 338138"/>
              <a:gd name="connsiteY4" fmla="*/ 247650 h 336550"/>
              <a:gd name="connsiteX5" fmla="*/ 188912 w 338138"/>
              <a:gd name="connsiteY5" fmla="*/ 312738 h 336550"/>
              <a:gd name="connsiteX6" fmla="*/ 241300 w 338138"/>
              <a:gd name="connsiteY6" fmla="*/ 247650 h 336550"/>
              <a:gd name="connsiteX7" fmla="*/ 212486 w 338138"/>
              <a:gd name="connsiteY7" fmla="*/ 247650 h 336550"/>
              <a:gd name="connsiteX8" fmla="*/ 147637 w 338138"/>
              <a:gd name="connsiteY8" fmla="*/ 247650 h 336550"/>
              <a:gd name="connsiteX9" fmla="*/ 169862 w 338138"/>
              <a:gd name="connsiteY9" fmla="*/ 304800 h 336550"/>
              <a:gd name="connsiteX10" fmla="*/ 192087 w 338138"/>
              <a:gd name="connsiteY10" fmla="*/ 247650 h 336550"/>
              <a:gd name="connsiteX11" fmla="*/ 96837 w 338138"/>
              <a:gd name="connsiteY11" fmla="*/ 247650 h 336550"/>
              <a:gd name="connsiteX12" fmla="*/ 149225 w 338138"/>
              <a:gd name="connsiteY12" fmla="*/ 312738 h 336550"/>
              <a:gd name="connsiteX13" fmla="*/ 125650 w 338138"/>
              <a:gd name="connsiteY13" fmla="*/ 247650 h 336550"/>
              <a:gd name="connsiteX14" fmla="*/ 46037 w 338138"/>
              <a:gd name="connsiteY14" fmla="*/ 247650 h 336550"/>
              <a:gd name="connsiteX15" fmla="*/ 106362 w 338138"/>
              <a:gd name="connsiteY15" fmla="*/ 301625 h 336550"/>
              <a:gd name="connsiteX16" fmla="*/ 73576 w 338138"/>
              <a:gd name="connsiteY16" fmla="*/ 247650 h 336550"/>
              <a:gd name="connsiteX17" fmla="*/ 46037 w 338138"/>
              <a:gd name="connsiteY17" fmla="*/ 247650 h 336550"/>
              <a:gd name="connsiteX18" fmla="*/ 279587 w 338138"/>
              <a:gd name="connsiteY18" fmla="*/ 177800 h 336550"/>
              <a:gd name="connsiteX19" fmla="*/ 271462 w 338138"/>
              <a:gd name="connsiteY19" fmla="*/ 225425 h 336550"/>
              <a:gd name="connsiteX20" fmla="*/ 305314 w 338138"/>
              <a:gd name="connsiteY20" fmla="*/ 225425 h 336550"/>
              <a:gd name="connsiteX21" fmla="*/ 317500 w 338138"/>
              <a:gd name="connsiteY21" fmla="*/ 177800 h 336550"/>
              <a:gd name="connsiteX22" fmla="*/ 279587 w 338138"/>
              <a:gd name="connsiteY22" fmla="*/ 177800 h 336550"/>
              <a:gd name="connsiteX23" fmla="*/ 222646 w 338138"/>
              <a:gd name="connsiteY23" fmla="*/ 177800 h 336550"/>
              <a:gd name="connsiteX24" fmla="*/ 217487 w 338138"/>
              <a:gd name="connsiteY24" fmla="*/ 225425 h 336550"/>
              <a:gd name="connsiteX25" fmla="*/ 251023 w 338138"/>
              <a:gd name="connsiteY25" fmla="*/ 225425 h 336550"/>
              <a:gd name="connsiteX26" fmla="*/ 258762 w 338138"/>
              <a:gd name="connsiteY26" fmla="*/ 177800 h 336550"/>
              <a:gd name="connsiteX27" fmla="*/ 222646 w 338138"/>
              <a:gd name="connsiteY27" fmla="*/ 177800 h 336550"/>
              <a:gd name="connsiteX28" fmla="*/ 138112 w 338138"/>
              <a:gd name="connsiteY28" fmla="*/ 177800 h 336550"/>
              <a:gd name="connsiteX29" fmla="*/ 143403 w 338138"/>
              <a:gd name="connsiteY29" fmla="*/ 225425 h 336550"/>
              <a:gd name="connsiteX30" fmla="*/ 196320 w 338138"/>
              <a:gd name="connsiteY30" fmla="*/ 225425 h 336550"/>
              <a:gd name="connsiteX31" fmla="*/ 201612 w 338138"/>
              <a:gd name="connsiteY31" fmla="*/ 177800 h 336550"/>
              <a:gd name="connsiteX32" fmla="*/ 138112 w 338138"/>
              <a:gd name="connsiteY32" fmla="*/ 177800 h 336550"/>
              <a:gd name="connsiteX33" fmla="*/ 79375 w 338138"/>
              <a:gd name="connsiteY33" fmla="*/ 177800 h 336550"/>
              <a:gd name="connsiteX34" fmla="*/ 87412 w 338138"/>
              <a:gd name="connsiteY34" fmla="*/ 225425 h 336550"/>
              <a:gd name="connsiteX35" fmla="*/ 122238 w 338138"/>
              <a:gd name="connsiteY35" fmla="*/ 225425 h 336550"/>
              <a:gd name="connsiteX36" fmla="*/ 116880 w 338138"/>
              <a:gd name="connsiteY36" fmla="*/ 177800 h 336550"/>
              <a:gd name="connsiteX37" fmla="*/ 79375 w 338138"/>
              <a:gd name="connsiteY37" fmla="*/ 177800 h 336550"/>
              <a:gd name="connsiteX38" fmla="*/ 22225 w 338138"/>
              <a:gd name="connsiteY38" fmla="*/ 177800 h 336550"/>
              <a:gd name="connsiteX39" fmla="*/ 33991 w 338138"/>
              <a:gd name="connsiteY39" fmla="*/ 225425 h 336550"/>
              <a:gd name="connsiteX40" fmla="*/ 66675 w 338138"/>
              <a:gd name="connsiteY40" fmla="*/ 225425 h 336550"/>
              <a:gd name="connsiteX41" fmla="*/ 58831 w 338138"/>
              <a:gd name="connsiteY41" fmla="*/ 177800 h 336550"/>
              <a:gd name="connsiteX42" fmla="*/ 22225 w 338138"/>
              <a:gd name="connsiteY42" fmla="*/ 177800 h 336550"/>
              <a:gd name="connsiteX43" fmla="*/ 271462 w 338138"/>
              <a:gd name="connsiteY43" fmla="*/ 109537 h 336550"/>
              <a:gd name="connsiteX44" fmla="*/ 279587 w 338138"/>
              <a:gd name="connsiteY44" fmla="*/ 157162 h 336550"/>
              <a:gd name="connsiteX45" fmla="*/ 317500 w 338138"/>
              <a:gd name="connsiteY45" fmla="*/ 157162 h 336550"/>
              <a:gd name="connsiteX46" fmla="*/ 305314 w 338138"/>
              <a:gd name="connsiteY46" fmla="*/ 109537 h 336550"/>
              <a:gd name="connsiteX47" fmla="*/ 271462 w 338138"/>
              <a:gd name="connsiteY47" fmla="*/ 109537 h 336550"/>
              <a:gd name="connsiteX48" fmla="*/ 215900 w 338138"/>
              <a:gd name="connsiteY48" fmla="*/ 109537 h 336550"/>
              <a:gd name="connsiteX49" fmla="*/ 221095 w 338138"/>
              <a:gd name="connsiteY49" fmla="*/ 157162 h 336550"/>
              <a:gd name="connsiteX50" fmla="*/ 258763 w 338138"/>
              <a:gd name="connsiteY50" fmla="*/ 157162 h 336550"/>
              <a:gd name="connsiteX51" fmla="*/ 250970 w 338138"/>
              <a:gd name="connsiteY51" fmla="*/ 109537 h 336550"/>
              <a:gd name="connsiteX52" fmla="*/ 215900 w 338138"/>
              <a:gd name="connsiteY52" fmla="*/ 109537 h 336550"/>
              <a:gd name="connsiteX53" fmla="*/ 144726 w 338138"/>
              <a:gd name="connsiteY53" fmla="*/ 109537 h 336550"/>
              <a:gd name="connsiteX54" fmla="*/ 138112 w 338138"/>
              <a:gd name="connsiteY54" fmla="*/ 157162 h 336550"/>
              <a:gd name="connsiteX55" fmla="*/ 201612 w 338138"/>
              <a:gd name="connsiteY55" fmla="*/ 157162 h 336550"/>
              <a:gd name="connsiteX56" fmla="*/ 194997 w 338138"/>
              <a:gd name="connsiteY56" fmla="*/ 109537 h 336550"/>
              <a:gd name="connsiteX57" fmla="*/ 144726 w 338138"/>
              <a:gd name="connsiteY57" fmla="*/ 109537 h 336550"/>
              <a:gd name="connsiteX58" fmla="*/ 87457 w 338138"/>
              <a:gd name="connsiteY58" fmla="*/ 109537 h 336550"/>
              <a:gd name="connsiteX59" fmla="*/ 79375 w 338138"/>
              <a:gd name="connsiteY59" fmla="*/ 157162 h 336550"/>
              <a:gd name="connsiteX60" fmla="*/ 118437 w 338138"/>
              <a:gd name="connsiteY60" fmla="*/ 157162 h 336550"/>
              <a:gd name="connsiteX61" fmla="*/ 123825 w 338138"/>
              <a:gd name="connsiteY61" fmla="*/ 109537 h 336550"/>
              <a:gd name="connsiteX62" fmla="*/ 33991 w 338138"/>
              <a:gd name="connsiteY62" fmla="*/ 109537 h 336550"/>
              <a:gd name="connsiteX63" fmla="*/ 22225 w 338138"/>
              <a:gd name="connsiteY63" fmla="*/ 157162 h 336550"/>
              <a:gd name="connsiteX64" fmla="*/ 58831 w 338138"/>
              <a:gd name="connsiteY64" fmla="*/ 157162 h 336550"/>
              <a:gd name="connsiteX65" fmla="*/ 66675 w 338138"/>
              <a:gd name="connsiteY65" fmla="*/ 109537 h 336550"/>
              <a:gd name="connsiteX66" fmla="*/ 33991 w 338138"/>
              <a:gd name="connsiteY66" fmla="*/ 109537 h 336550"/>
              <a:gd name="connsiteX67" fmla="*/ 231775 w 338138"/>
              <a:gd name="connsiteY67" fmla="*/ 34925 h 336550"/>
              <a:gd name="connsiteX68" fmla="*/ 266025 w 338138"/>
              <a:gd name="connsiteY68" fmla="*/ 88900 h 336550"/>
              <a:gd name="connsiteX69" fmla="*/ 293688 w 338138"/>
              <a:gd name="connsiteY69" fmla="*/ 88900 h 336550"/>
              <a:gd name="connsiteX70" fmla="*/ 231775 w 338138"/>
              <a:gd name="connsiteY70" fmla="*/ 34925 h 336550"/>
              <a:gd name="connsiteX71" fmla="*/ 107950 w 338138"/>
              <a:gd name="connsiteY71" fmla="*/ 34925 h 336550"/>
              <a:gd name="connsiteX72" fmla="*/ 46037 w 338138"/>
              <a:gd name="connsiteY72" fmla="*/ 88900 h 336550"/>
              <a:gd name="connsiteX73" fmla="*/ 73700 w 338138"/>
              <a:gd name="connsiteY73" fmla="*/ 88900 h 336550"/>
              <a:gd name="connsiteX74" fmla="*/ 107950 w 338138"/>
              <a:gd name="connsiteY74" fmla="*/ 34925 h 336550"/>
              <a:gd name="connsiteX75" fmla="*/ 169069 w 338138"/>
              <a:gd name="connsiteY75" fmla="*/ 30162 h 336550"/>
              <a:gd name="connsiteX76" fmla="*/ 149225 w 338138"/>
              <a:gd name="connsiteY76" fmla="*/ 88900 h 336550"/>
              <a:gd name="connsiteX77" fmla="*/ 188913 w 338138"/>
              <a:gd name="connsiteY77" fmla="*/ 88900 h 336550"/>
              <a:gd name="connsiteX78" fmla="*/ 169069 w 338138"/>
              <a:gd name="connsiteY78" fmla="*/ 30162 h 336550"/>
              <a:gd name="connsiteX79" fmla="*/ 188912 w 338138"/>
              <a:gd name="connsiteY79" fmla="*/ 23812 h 336550"/>
              <a:gd name="connsiteX80" fmla="*/ 211177 w 338138"/>
              <a:gd name="connsiteY80" fmla="*/ 88900 h 336550"/>
              <a:gd name="connsiteX81" fmla="*/ 241300 w 338138"/>
              <a:gd name="connsiteY81" fmla="*/ 88900 h 336550"/>
              <a:gd name="connsiteX82" fmla="*/ 188912 w 338138"/>
              <a:gd name="connsiteY82" fmla="*/ 23812 h 336550"/>
              <a:gd name="connsiteX83" fmla="*/ 149225 w 338138"/>
              <a:gd name="connsiteY83" fmla="*/ 23812 h 336550"/>
              <a:gd name="connsiteX84" fmla="*/ 96837 w 338138"/>
              <a:gd name="connsiteY84" fmla="*/ 88900 h 336550"/>
              <a:gd name="connsiteX85" fmla="*/ 126960 w 338138"/>
              <a:gd name="connsiteY85" fmla="*/ 88900 h 336550"/>
              <a:gd name="connsiteX86" fmla="*/ 149225 w 338138"/>
              <a:gd name="connsiteY86" fmla="*/ 23812 h 336550"/>
              <a:gd name="connsiteX87" fmla="*/ 169069 w 338138"/>
              <a:gd name="connsiteY87" fmla="*/ 0 h 336550"/>
              <a:gd name="connsiteX88" fmla="*/ 338138 w 338138"/>
              <a:gd name="connsiteY88" fmla="*/ 168275 h 336550"/>
              <a:gd name="connsiteX89" fmla="*/ 169069 w 338138"/>
              <a:gd name="connsiteY89" fmla="*/ 336550 h 336550"/>
              <a:gd name="connsiteX90" fmla="*/ 0 w 338138"/>
              <a:gd name="connsiteY90" fmla="*/ 168275 h 336550"/>
              <a:gd name="connsiteX91" fmla="*/ 169069 w 338138"/>
              <a:gd name="connsiteY9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138" h="336550">
                <a:moveTo>
                  <a:pt x="266148" y="247650"/>
                </a:moveTo>
                <a:cubicBezTo>
                  <a:pt x="256968" y="270030"/>
                  <a:pt x="245165" y="288460"/>
                  <a:pt x="233362" y="301625"/>
                </a:cubicBezTo>
                <a:cubicBezTo>
                  <a:pt x="258279" y="289777"/>
                  <a:pt x="279262" y="271346"/>
                  <a:pt x="293687" y="247650"/>
                </a:cubicBezTo>
                <a:cubicBezTo>
                  <a:pt x="293687" y="247650"/>
                  <a:pt x="293687" y="247650"/>
                  <a:pt x="266148" y="247650"/>
                </a:cubicBezTo>
                <a:close/>
                <a:moveTo>
                  <a:pt x="212486" y="247650"/>
                </a:moveTo>
                <a:cubicBezTo>
                  <a:pt x="207248" y="269780"/>
                  <a:pt x="199389" y="290608"/>
                  <a:pt x="188912" y="312738"/>
                </a:cubicBezTo>
                <a:cubicBezTo>
                  <a:pt x="196770" y="307531"/>
                  <a:pt x="222964" y="286703"/>
                  <a:pt x="241300" y="247650"/>
                </a:cubicBezTo>
                <a:cubicBezTo>
                  <a:pt x="241300" y="247650"/>
                  <a:pt x="241300" y="247650"/>
                  <a:pt x="212486" y="247650"/>
                </a:cubicBezTo>
                <a:close/>
                <a:moveTo>
                  <a:pt x="147637" y="247650"/>
                </a:moveTo>
                <a:cubicBezTo>
                  <a:pt x="152866" y="267133"/>
                  <a:pt x="159403" y="285317"/>
                  <a:pt x="169862" y="304800"/>
                </a:cubicBezTo>
                <a:cubicBezTo>
                  <a:pt x="180321" y="285317"/>
                  <a:pt x="186857" y="267133"/>
                  <a:pt x="192087" y="247650"/>
                </a:cubicBezTo>
                <a:close/>
                <a:moveTo>
                  <a:pt x="96837" y="247650"/>
                </a:moveTo>
                <a:cubicBezTo>
                  <a:pt x="115173" y="286703"/>
                  <a:pt x="141367" y="307531"/>
                  <a:pt x="149225" y="312738"/>
                </a:cubicBezTo>
                <a:cubicBezTo>
                  <a:pt x="138747" y="290608"/>
                  <a:pt x="130889" y="269780"/>
                  <a:pt x="125650" y="247650"/>
                </a:cubicBezTo>
                <a:close/>
                <a:moveTo>
                  <a:pt x="46037" y="247650"/>
                </a:moveTo>
                <a:cubicBezTo>
                  <a:pt x="60462" y="271346"/>
                  <a:pt x="81445" y="289777"/>
                  <a:pt x="106362" y="301625"/>
                </a:cubicBezTo>
                <a:cubicBezTo>
                  <a:pt x="94559" y="288460"/>
                  <a:pt x="82756" y="270030"/>
                  <a:pt x="73576" y="247650"/>
                </a:cubicBezTo>
                <a:cubicBezTo>
                  <a:pt x="73576" y="247650"/>
                  <a:pt x="73576" y="247650"/>
                  <a:pt x="46037" y="247650"/>
                </a:cubicBezTo>
                <a:close/>
                <a:moveTo>
                  <a:pt x="279587" y="177800"/>
                </a:moveTo>
                <a:cubicBezTo>
                  <a:pt x="279587" y="194998"/>
                  <a:pt x="276878" y="210873"/>
                  <a:pt x="271462" y="225425"/>
                </a:cubicBezTo>
                <a:cubicBezTo>
                  <a:pt x="271462" y="225425"/>
                  <a:pt x="271462" y="225425"/>
                  <a:pt x="305314" y="225425"/>
                </a:cubicBezTo>
                <a:cubicBezTo>
                  <a:pt x="312084" y="210873"/>
                  <a:pt x="316146" y="194998"/>
                  <a:pt x="317500" y="177800"/>
                </a:cubicBezTo>
                <a:cubicBezTo>
                  <a:pt x="317500" y="177800"/>
                  <a:pt x="317500" y="177800"/>
                  <a:pt x="279587" y="177800"/>
                </a:cubicBezTo>
                <a:close/>
                <a:moveTo>
                  <a:pt x="222646" y="177800"/>
                </a:moveTo>
                <a:cubicBezTo>
                  <a:pt x="222646" y="193675"/>
                  <a:pt x="221356" y="209550"/>
                  <a:pt x="217487" y="225425"/>
                </a:cubicBezTo>
                <a:lnTo>
                  <a:pt x="251023" y="225425"/>
                </a:lnTo>
                <a:cubicBezTo>
                  <a:pt x="254893" y="212196"/>
                  <a:pt x="257472" y="196321"/>
                  <a:pt x="258762" y="177800"/>
                </a:cubicBezTo>
                <a:cubicBezTo>
                  <a:pt x="258762" y="177800"/>
                  <a:pt x="258762" y="177800"/>
                  <a:pt x="222646" y="177800"/>
                </a:cubicBezTo>
                <a:close/>
                <a:moveTo>
                  <a:pt x="138112" y="177800"/>
                </a:moveTo>
                <a:cubicBezTo>
                  <a:pt x="138112" y="193675"/>
                  <a:pt x="140758" y="209550"/>
                  <a:pt x="143403" y="225425"/>
                </a:cubicBezTo>
                <a:lnTo>
                  <a:pt x="196320" y="225425"/>
                </a:lnTo>
                <a:cubicBezTo>
                  <a:pt x="198966" y="209550"/>
                  <a:pt x="201612" y="193675"/>
                  <a:pt x="201612" y="177800"/>
                </a:cubicBezTo>
                <a:cubicBezTo>
                  <a:pt x="201612" y="177800"/>
                  <a:pt x="201612" y="177800"/>
                  <a:pt x="138112" y="177800"/>
                </a:cubicBezTo>
                <a:close/>
                <a:moveTo>
                  <a:pt x="79375" y="177800"/>
                </a:moveTo>
                <a:cubicBezTo>
                  <a:pt x="80714" y="194998"/>
                  <a:pt x="83393" y="212196"/>
                  <a:pt x="87412" y="225425"/>
                </a:cubicBezTo>
                <a:cubicBezTo>
                  <a:pt x="87412" y="225425"/>
                  <a:pt x="87412" y="225425"/>
                  <a:pt x="122238" y="225425"/>
                </a:cubicBezTo>
                <a:cubicBezTo>
                  <a:pt x="118219" y="209550"/>
                  <a:pt x="116880" y="193675"/>
                  <a:pt x="116880" y="177800"/>
                </a:cubicBezTo>
                <a:cubicBezTo>
                  <a:pt x="116880" y="177800"/>
                  <a:pt x="116880" y="177800"/>
                  <a:pt x="79375" y="177800"/>
                </a:cubicBezTo>
                <a:close/>
                <a:moveTo>
                  <a:pt x="22225" y="177800"/>
                </a:moveTo>
                <a:cubicBezTo>
                  <a:pt x="23532" y="194998"/>
                  <a:pt x="27454" y="210873"/>
                  <a:pt x="33991" y="225425"/>
                </a:cubicBezTo>
                <a:cubicBezTo>
                  <a:pt x="33991" y="225425"/>
                  <a:pt x="33991" y="225425"/>
                  <a:pt x="66675" y="225425"/>
                </a:cubicBezTo>
                <a:cubicBezTo>
                  <a:pt x="61445" y="210873"/>
                  <a:pt x="58831" y="194998"/>
                  <a:pt x="58831" y="177800"/>
                </a:cubicBezTo>
                <a:cubicBezTo>
                  <a:pt x="58831" y="177800"/>
                  <a:pt x="58831" y="177800"/>
                  <a:pt x="22225" y="177800"/>
                </a:cubicBezTo>
                <a:close/>
                <a:moveTo>
                  <a:pt x="271462" y="109537"/>
                </a:moveTo>
                <a:cubicBezTo>
                  <a:pt x="275524" y="124089"/>
                  <a:pt x="278233" y="139964"/>
                  <a:pt x="279587" y="157162"/>
                </a:cubicBezTo>
                <a:lnTo>
                  <a:pt x="317500" y="157162"/>
                </a:lnTo>
                <a:cubicBezTo>
                  <a:pt x="316146" y="139964"/>
                  <a:pt x="312084" y="124089"/>
                  <a:pt x="305314" y="109537"/>
                </a:cubicBezTo>
                <a:cubicBezTo>
                  <a:pt x="305314" y="109537"/>
                  <a:pt x="305314" y="109537"/>
                  <a:pt x="271462" y="109537"/>
                </a:cubicBezTo>
                <a:close/>
                <a:moveTo>
                  <a:pt x="215900" y="109537"/>
                </a:moveTo>
                <a:cubicBezTo>
                  <a:pt x="218498" y="124089"/>
                  <a:pt x="221095" y="139964"/>
                  <a:pt x="221095" y="157162"/>
                </a:cubicBezTo>
                <a:lnTo>
                  <a:pt x="258763" y="157162"/>
                </a:lnTo>
                <a:cubicBezTo>
                  <a:pt x="257464" y="138641"/>
                  <a:pt x="254867" y="122766"/>
                  <a:pt x="250970" y="109537"/>
                </a:cubicBezTo>
                <a:cubicBezTo>
                  <a:pt x="250970" y="109537"/>
                  <a:pt x="250970" y="109537"/>
                  <a:pt x="215900" y="109537"/>
                </a:cubicBezTo>
                <a:close/>
                <a:moveTo>
                  <a:pt x="144726" y="109537"/>
                </a:moveTo>
                <a:cubicBezTo>
                  <a:pt x="142081" y="124089"/>
                  <a:pt x="139435" y="139964"/>
                  <a:pt x="138112" y="157162"/>
                </a:cubicBezTo>
                <a:lnTo>
                  <a:pt x="201612" y="157162"/>
                </a:lnTo>
                <a:cubicBezTo>
                  <a:pt x="200289" y="139964"/>
                  <a:pt x="197643" y="124089"/>
                  <a:pt x="194997" y="109537"/>
                </a:cubicBezTo>
                <a:cubicBezTo>
                  <a:pt x="194997" y="109537"/>
                  <a:pt x="194997" y="109537"/>
                  <a:pt x="144726" y="109537"/>
                </a:cubicBezTo>
                <a:close/>
                <a:moveTo>
                  <a:pt x="87457" y="109537"/>
                </a:moveTo>
                <a:cubicBezTo>
                  <a:pt x="83416" y="122766"/>
                  <a:pt x="80722" y="138641"/>
                  <a:pt x="79375" y="157162"/>
                </a:cubicBezTo>
                <a:cubicBezTo>
                  <a:pt x="79375" y="157162"/>
                  <a:pt x="79375" y="157162"/>
                  <a:pt x="118437" y="157162"/>
                </a:cubicBezTo>
                <a:cubicBezTo>
                  <a:pt x="118437" y="139964"/>
                  <a:pt x="121131" y="124089"/>
                  <a:pt x="123825" y="109537"/>
                </a:cubicBezTo>
                <a:close/>
                <a:moveTo>
                  <a:pt x="33991" y="109537"/>
                </a:moveTo>
                <a:cubicBezTo>
                  <a:pt x="27454" y="124089"/>
                  <a:pt x="23532" y="139964"/>
                  <a:pt x="22225" y="157162"/>
                </a:cubicBezTo>
                <a:cubicBezTo>
                  <a:pt x="22225" y="157162"/>
                  <a:pt x="22225" y="157162"/>
                  <a:pt x="58831" y="157162"/>
                </a:cubicBezTo>
                <a:cubicBezTo>
                  <a:pt x="60138" y="139964"/>
                  <a:pt x="62753" y="124089"/>
                  <a:pt x="66675" y="109537"/>
                </a:cubicBezTo>
                <a:cubicBezTo>
                  <a:pt x="66675" y="109537"/>
                  <a:pt x="66675" y="109537"/>
                  <a:pt x="33991" y="109537"/>
                </a:cubicBezTo>
                <a:close/>
                <a:moveTo>
                  <a:pt x="231775" y="34925"/>
                </a:moveTo>
                <a:cubicBezTo>
                  <a:pt x="243631" y="48090"/>
                  <a:pt x="256804" y="65204"/>
                  <a:pt x="266025" y="88900"/>
                </a:cubicBezTo>
                <a:cubicBezTo>
                  <a:pt x="266025" y="88900"/>
                  <a:pt x="266025" y="88900"/>
                  <a:pt x="293688" y="88900"/>
                </a:cubicBezTo>
                <a:cubicBezTo>
                  <a:pt x="279198" y="65204"/>
                  <a:pt x="258121" y="46773"/>
                  <a:pt x="231775" y="34925"/>
                </a:cubicBezTo>
                <a:close/>
                <a:moveTo>
                  <a:pt x="107950" y="34925"/>
                </a:moveTo>
                <a:cubicBezTo>
                  <a:pt x="81604" y="46773"/>
                  <a:pt x="60527" y="65204"/>
                  <a:pt x="46037" y="88900"/>
                </a:cubicBezTo>
                <a:cubicBezTo>
                  <a:pt x="46037" y="88900"/>
                  <a:pt x="46037" y="88900"/>
                  <a:pt x="73700" y="88900"/>
                </a:cubicBezTo>
                <a:cubicBezTo>
                  <a:pt x="82921" y="65204"/>
                  <a:pt x="96094" y="48090"/>
                  <a:pt x="107950" y="34925"/>
                </a:cubicBezTo>
                <a:close/>
                <a:moveTo>
                  <a:pt x="169069" y="30162"/>
                </a:moveTo>
                <a:cubicBezTo>
                  <a:pt x="163777" y="43215"/>
                  <a:pt x="155839" y="62794"/>
                  <a:pt x="149225" y="88900"/>
                </a:cubicBezTo>
                <a:lnTo>
                  <a:pt x="188913" y="88900"/>
                </a:lnTo>
                <a:cubicBezTo>
                  <a:pt x="182298" y="62794"/>
                  <a:pt x="174360" y="43215"/>
                  <a:pt x="169069" y="30162"/>
                </a:cubicBezTo>
                <a:close/>
                <a:moveTo>
                  <a:pt x="188912" y="23812"/>
                </a:moveTo>
                <a:cubicBezTo>
                  <a:pt x="195460" y="38423"/>
                  <a:pt x="204628" y="59677"/>
                  <a:pt x="211177" y="88900"/>
                </a:cubicBezTo>
                <a:lnTo>
                  <a:pt x="241300" y="88900"/>
                </a:lnTo>
                <a:cubicBezTo>
                  <a:pt x="224274" y="50378"/>
                  <a:pt x="196770" y="29125"/>
                  <a:pt x="188912" y="23812"/>
                </a:cubicBezTo>
                <a:close/>
                <a:moveTo>
                  <a:pt x="149225" y="23812"/>
                </a:moveTo>
                <a:cubicBezTo>
                  <a:pt x="141367" y="29125"/>
                  <a:pt x="113863" y="50378"/>
                  <a:pt x="96837" y="88900"/>
                </a:cubicBezTo>
                <a:cubicBezTo>
                  <a:pt x="96837" y="88900"/>
                  <a:pt x="96837" y="88900"/>
                  <a:pt x="126960" y="88900"/>
                </a:cubicBezTo>
                <a:cubicBezTo>
                  <a:pt x="133508" y="59677"/>
                  <a:pt x="142676" y="38423"/>
                  <a:pt x="149225" y="23812"/>
                </a:cubicBezTo>
                <a:close/>
                <a:moveTo>
                  <a:pt x="169069" y="0"/>
                </a:moveTo>
                <a:cubicBezTo>
                  <a:pt x="262443" y="0"/>
                  <a:pt x="338138" y="75339"/>
                  <a:pt x="338138" y="168275"/>
                </a:cubicBezTo>
                <a:cubicBezTo>
                  <a:pt x="338138" y="261211"/>
                  <a:pt x="262443" y="336550"/>
                  <a:pt x="169069" y="336550"/>
                </a:cubicBezTo>
                <a:cubicBezTo>
                  <a:pt x="75695" y="336550"/>
                  <a:pt x="0" y="261211"/>
                  <a:pt x="0" y="168275"/>
                </a:cubicBezTo>
                <a:cubicBezTo>
                  <a:pt x="0" y="75339"/>
                  <a:pt x="75695" y="0"/>
                  <a:pt x="169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六边形 17"/>
          <p:cNvSpPr/>
          <p:nvPr/>
        </p:nvSpPr>
        <p:spPr>
          <a:xfrm>
            <a:off x="6522034" y="4526323"/>
            <a:ext cx="308331" cy="263456"/>
          </a:xfrm>
          <a:custGeom>
            <a:avLst/>
            <a:gdLst>
              <a:gd name="connsiteX0" fmla="*/ 127000 w 338138"/>
              <a:gd name="connsiteY0" fmla="*/ 195262 h 288925"/>
              <a:gd name="connsiteX1" fmla="*/ 127000 w 338138"/>
              <a:gd name="connsiteY1" fmla="*/ 282575 h 288925"/>
              <a:gd name="connsiteX2" fmla="*/ 155575 w 338138"/>
              <a:gd name="connsiteY2" fmla="*/ 282575 h 288925"/>
              <a:gd name="connsiteX3" fmla="*/ 155575 w 338138"/>
              <a:gd name="connsiteY3" fmla="*/ 195262 h 288925"/>
              <a:gd name="connsiteX4" fmla="*/ 122985 w 338138"/>
              <a:gd name="connsiteY4" fmla="*/ 187325 h 288925"/>
              <a:gd name="connsiteX5" fmla="*/ 159591 w 338138"/>
              <a:gd name="connsiteY5" fmla="*/ 187325 h 288925"/>
              <a:gd name="connsiteX6" fmla="*/ 163513 w 338138"/>
              <a:gd name="connsiteY6" fmla="*/ 191233 h 288925"/>
              <a:gd name="connsiteX7" fmla="*/ 163513 w 338138"/>
              <a:gd name="connsiteY7" fmla="*/ 285017 h 288925"/>
              <a:gd name="connsiteX8" fmla="*/ 159591 w 338138"/>
              <a:gd name="connsiteY8" fmla="*/ 288925 h 288925"/>
              <a:gd name="connsiteX9" fmla="*/ 122985 w 338138"/>
              <a:gd name="connsiteY9" fmla="*/ 288925 h 288925"/>
              <a:gd name="connsiteX10" fmla="*/ 119063 w 338138"/>
              <a:gd name="connsiteY10" fmla="*/ 285017 h 288925"/>
              <a:gd name="connsiteX11" fmla="*/ 119063 w 338138"/>
              <a:gd name="connsiteY11" fmla="*/ 191233 h 288925"/>
              <a:gd name="connsiteX12" fmla="*/ 122985 w 338138"/>
              <a:gd name="connsiteY12" fmla="*/ 187325 h 288925"/>
              <a:gd name="connsiteX13" fmla="*/ 7938 w 338138"/>
              <a:gd name="connsiteY13" fmla="*/ 123825 h 288925"/>
              <a:gd name="connsiteX14" fmla="*/ 7938 w 338138"/>
              <a:gd name="connsiteY14" fmla="*/ 282575 h 288925"/>
              <a:gd name="connsiteX15" fmla="*/ 38101 w 338138"/>
              <a:gd name="connsiteY15" fmla="*/ 282575 h 288925"/>
              <a:gd name="connsiteX16" fmla="*/ 38101 w 338138"/>
              <a:gd name="connsiteY16" fmla="*/ 123825 h 288925"/>
              <a:gd name="connsiteX17" fmla="*/ 4062 w 338138"/>
              <a:gd name="connsiteY17" fmla="*/ 115887 h 288925"/>
              <a:gd name="connsiteX18" fmla="*/ 41976 w 338138"/>
              <a:gd name="connsiteY18" fmla="*/ 115887 h 288925"/>
              <a:gd name="connsiteX19" fmla="*/ 46038 w 338138"/>
              <a:gd name="connsiteY19" fmla="*/ 119820 h 288925"/>
              <a:gd name="connsiteX20" fmla="*/ 46038 w 338138"/>
              <a:gd name="connsiteY20" fmla="*/ 284992 h 288925"/>
              <a:gd name="connsiteX21" fmla="*/ 41976 w 338138"/>
              <a:gd name="connsiteY21" fmla="*/ 288925 h 288925"/>
              <a:gd name="connsiteX22" fmla="*/ 4062 w 338138"/>
              <a:gd name="connsiteY22" fmla="*/ 288925 h 288925"/>
              <a:gd name="connsiteX23" fmla="*/ 0 w 338138"/>
              <a:gd name="connsiteY23" fmla="*/ 284992 h 288925"/>
              <a:gd name="connsiteX24" fmla="*/ 0 w 338138"/>
              <a:gd name="connsiteY24" fmla="*/ 119820 h 288925"/>
              <a:gd name="connsiteX25" fmla="*/ 4062 w 338138"/>
              <a:gd name="connsiteY25" fmla="*/ 115887 h 288925"/>
              <a:gd name="connsiteX26" fmla="*/ 173925 w 338138"/>
              <a:gd name="connsiteY26" fmla="*/ 112712 h 288925"/>
              <a:gd name="connsiteX27" fmla="*/ 211839 w 338138"/>
              <a:gd name="connsiteY27" fmla="*/ 112712 h 288925"/>
              <a:gd name="connsiteX28" fmla="*/ 215901 w 338138"/>
              <a:gd name="connsiteY28" fmla="*/ 116628 h 288925"/>
              <a:gd name="connsiteX29" fmla="*/ 215901 w 338138"/>
              <a:gd name="connsiteY29" fmla="*/ 285009 h 288925"/>
              <a:gd name="connsiteX30" fmla="*/ 211839 w 338138"/>
              <a:gd name="connsiteY30" fmla="*/ 288925 h 288925"/>
              <a:gd name="connsiteX31" fmla="*/ 173925 w 338138"/>
              <a:gd name="connsiteY31" fmla="*/ 288925 h 288925"/>
              <a:gd name="connsiteX32" fmla="*/ 169863 w 338138"/>
              <a:gd name="connsiteY32" fmla="*/ 285009 h 288925"/>
              <a:gd name="connsiteX33" fmla="*/ 169863 w 338138"/>
              <a:gd name="connsiteY33" fmla="*/ 116628 h 288925"/>
              <a:gd name="connsiteX34" fmla="*/ 173925 w 338138"/>
              <a:gd name="connsiteY34" fmla="*/ 112712 h 288925"/>
              <a:gd name="connsiteX35" fmla="*/ 297610 w 338138"/>
              <a:gd name="connsiteY35" fmla="*/ 71437 h 288925"/>
              <a:gd name="connsiteX36" fmla="*/ 334216 w 338138"/>
              <a:gd name="connsiteY36" fmla="*/ 71437 h 288925"/>
              <a:gd name="connsiteX37" fmla="*/ 338138 w 338138"/>
              <a:gd name="connsiteY37" fmla="*/ 75368 h 288925"/>
              <a:gd name="connsiteX38" fmla="*/ 338138 w 338138"/>
              <a:gd name="connsiteY38" fmla="*/ 284995 h 288925"/>
              <a:gd name="connsiteX39" fmla="*/ 334216 w 338138"/>
              <a:gd name="connsiteY39" fmla="*/ 288925 h 288925"/>
              <a:gd name="connsiteX40" fmla="*/ 297610 w 338138"/>
              <a:gd name="connsiteY40" fmla="*/ 288925 h 288925"/>
              <a:gd name="connsiteX41" fmla="*/ 293688 w 338138"/>
              <a:gd name="connsiteY41" fmla="*/ 284995 h 288925"/>
              <a:gd name="connsiteX42" fmla="*/ 293688 w 338138"/>
              <a:gd name="connsiteY42" fmla="*/ 75368 h 288925"/>
              <a:gd name="connsiteX43" fmla="*/ 297610 w 338138"/>
              <a:gd name="connsiteY43" fmla="*/ 71437 h 288925"/>
              <a:gd name="connsiteX44" fmla="*/ 250825 w 338138"/>
              <a:gd name="connsiteY44" fmla="*/ 22225 h 288925"/>
              <a:gd name="connsiteX45" fmla="*/ 250825 w 338138"/>
              <a:gd name="connsiteY45" fmla="*/ 282575 h 288925"/>
              <a:gd name="connsiteX46" fmla="*/ 279400 w 338138"/>
              <a:gd name="connsiteY46" fmla="*/ 282575 h 288925"/>
              <a:gd name="connsiteX47" fmla="*/ 279400 w 338138"/>
              <a:gd name="connsiteY47" fmla="*/ 22225 h 288925"/>
              <a:gd name="connsiteX48" fmla="*/ 246810 w 338138"/>
              <a:gd name="connsiteY48" fmla="*/ 14287 h 288925"/>
              <a:gd name="connsiteX49" fmla="*/ 282108 w 338138"/>
              <a:gd name="connsiteY49" fmla="*/ 14287 h 288925"/>
              <a:gd name="connsiteX50" fmla="*/ 287338 w 338138"/>
              <a:gd name="connsiteY50" fmla="*/ 18229 h 288925"/>
              <a:gd name="connsiteX51" fmla="*/ 287338 w 338138"/>
              <a:gd name="connsiteY51" fmla="*/ 284983 h 288925"/>
              <a:gd name="connsiteX52" fmla="*/ 282108 w 338138"/>
              <a:gd name="connsiteY52" fmla="*/ 288925 h 288925"/>
              <a:gd name="connsiteX53" fmla="*/ 246810 w 338138"/>
              <a:gd name="connsiteY53" fmla="*/ 288925 h 288925"/>
              <a:gd name="connsiteX54" fmla="*/ 242888 w 338138"/>
              <a:gd name="connsiteY54" fmla="*/ 284983 h 288925"/>
              <a:gd name="connsiteX55" fmla="*/ 242888 w 338138"/>
              <a:gd name="connsiteY55" fmla="*/ 18229 h 288925"/>
              <a:gd name="connsiteX56" fmla="*/ 246810 w 338138"/>
              <a:gd name="connsiteY56" fmla="*/ 14287 h 288925"/>
              <a:gd name="connsiteX57" fmla="*/ 56029 w 338138"/>
              <a:gd name="connsiteY57" fmla="*/ 0 h 288925"/>
              <a:gd name="connsiteX58" fmla="*/ 91328 w 338138"/>
              <a:gd name="connsiteY58" fmla="*/ 0 h 288925"/>
              <a:gd name="connsiteX59" fmla="*/ 95250 w 338138"/>
              <a:gd name="connsiteY59" fmla="*/ 3940 h 288925"/>
              <a:gd name="connsiteX60" fmla="*/ 95250 w 338138"/>
              <a:gd name="connsiteY60" fmla="*/ 284985 h 288925"/>
              <a:gd name="connsiteX61" fmla="*/ 91328 w 338138"/>
              <a:gd name="connsiteY61" fmla="*/ 288925 h 288925"/>
              <a:gd name="connsiteX62" fmla="*/ 56029 w 338138"/>
              <a:gd name="connsiteY62" fmla="*/ 288925 h 288925"/>
              <a:gd name="connsiteX63" fmla="*/ 50800 w 338138"/>
              <a:gd name="connsiteY63" fmla="*/ 284985 h 288925"/>
              <a:gd name="connsiteX64" fmla="*/ 50800 w 338138"/>
              <a:gd name="connsiteY64" fmla="*/ 3940 h 288925"/>
              <a:gd name="connsiteX65" fmla="*/ 56029 w 338138"/>
              <a:gd name="connsiteY65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8138" h="288925">
                <a:moveTo>
                  <a:pt x="127000" y="195262"/>
                </a:moveTo>
                <a:lnTo>
                  <a:pt x="127000" y="282575"/>
                </a:lnTo>
                <a:lnTo>
                  <a:pt x="155575" y="282575"/>
                </a:lnTo>
                <a:lnTo>
                  <a:pt x="155575" y="195262"/>
                </a:lnTo>
                <a:close/>
                <a:moveTo>
                  <a:pt x="122985" y="187325"/>
                </a:moveTo>
                <a:cubicBezTo>
                  <a:pt x="122985" y="187325"/>
                  <a:pt x="122985" y="187325"/>
                  <a:pt x="159591" y="187325"/>
                </a:cubicBezTo>
                <a:cubicBezTo>
                  <a:pt x="162206" y="187325"/>
                  <a:pt x="163513" y="188628"/>
                  <a:pt x="163513" y="191233"/>
                </a:cubicBezTo>
                <a:cubicBezTo>
                  <a:pt x="163513" y="191233"/>
                  <a:pt x="163513" y="191233"/>
                  <a:pt x="163513" y="285017"/>
                </a:cubicBezTo>
                <a:cubicBezTo>
                  <a:pt x="163513" y="287623"/>
                  <a:pt x="162206" y="288925"/>
                  <a:pt x="159591" y="288925"/>
                </a:cubicBezTo>
                <a:cubicBezTo>
                  <a:pt x="159591" y="288925"/>
                  <a:pt x="159591" y="288925"/>
                  <a:pt x="122985" y="288925"/>
                </a:cubicBezTo>
                <a:cubicBezTo>
                  <a:pt x="121678" y="288925"/>
                  <a:pt x="119063" y="287623"/>
                  <a:pt x="119063" y="285017"/>
                </a:cubicBezTo>
                <a:cubicBezTo>
                  <a:pt x="119063" y="285017"/>
                  <a:pt x="119063" y="285017"/>
                  <a:pt x="119063" y="191233"/>
                </a:cubicBezTo>
                <a:cubicBezTo>
                  <a:pt x="119063" y="188628"/>
                  <a:pt x="121678" y="187325"/>
                  <a:pt x="122985" y="187325"/>
                </a:cubicBezTo>
                <a:close/>
                <a:moveTo>
                  <a:pt x="7938" y="123825"/>
                </a:moveTo>
                <a:lnTo>
                  <a:pt x="7938" y="282575"/>
                </a:lnTo>
                <a:lnTo>
                  <a:pt x="38101" y="282575"/>
                </a:lnTo>
                <a:lnTo>
                  <a:pt x="38101" y="123825"/>
                </a:lnTo>
                <a:close/>
                <a:moveTo>
                  <a:pt x="4062" y="115887"/>
                </a:moveTo>
                <a:cubicBezTo>
                  <a:pt x="4062" y="115887"/>
                  <a:pt x="4062" y="115887"/>
                  <a:pt x="41976" y="115887"/>
                </a:cubicBezTo>
                <a:cubicBezTo>
                  <a:pt x="43330" y="115887"/>
                  <a:pt x="46038" y="117198"/>
                  <a:pt x="46038" y="119820"/>
                </a:cubicBezTo>
                <a:cubicBezTo>
                  <a:pt x="46038" y="119820"/>
                  <a:pt x="46038" y="119820"/>
                  <a:pt x="46038" y="284992"/>
                </a:cubicBezTo>
                <a:cubicBezTo>
                  <a:pt x="46038" y="287614"/>
                  <a:pt x="43330" y="288925"/>
                  <a:pt x="41976" y="288925"/>
                </a:cubicBezTo>
                <a:cubicBezTo>
                  <a:pt x="41976" y="288925"/>
                  <a:pt x="41976" y="288925"/>
                  <a:pt x="4062" y="288925"/>
                </a:cubicBezTo>
                <a:cubicBezTo>
                  <a:pt x="1354" y="288925"/>
                  <a:pt x="0" y="287614"/>
                  <a:pt x="0" y="284992"/>
                </a:cubicBezTo>
                <a:cubicBezTo>
                  <a:pt x="0" y="284992"/>
                  <a:pt x="0" y="284992"/>
                  <a:pt x="0" y="119820"/>
                </a:cubicBezTo>
                <a:cubicBezTo>
                  <a:pt x="0" y="117198"/>
                  <a:pt x="1354" y="115887"/>
                  <a:pt x="4062" y="115887"/>
                </a:cubicBezTo>
                <a:close/>
                <a:moveTo>
                  <a:pt x="173925" y="112712"/>
                </a:moveTo>
                <a:cubicBezTo>
                  <a:pt x="173925" y="112712"/>
                  <a:pt x="173925" y="112712"/>
                  <a:pt x="211839" y="112712"/>
                </a:cubicBezTo>
                <a:cubicBezTo>
                  <a:pt x="213193" y="112712"/>
                  <a:pt x="215901" y="114017"/>
                  <a:pt x="215901" y="116628"/>
                </a:cubicBezTo>
                <a:cubicBezTo>
                  <a:pt x="215901" y="116628"/>
                  <a:pt x="215901" y="116628"/>
                  <a:pt x="215901" y="285009"/>
                </a:cubicBezTo>
                <a:cubicBezTo>
                  <a:pt x="215901" y="287620"/>
                  <a:pt x="213193" y="288925"/>
                  <a:pt x="211839" y="288925"/>
                </a:cubicBezTo>
                <a:cubicBezTo>
                  <a:pt x="211839" y="288925"/>
                  <a:pt x="211839" y="288925"/>
                  <a:pt x="173925" y="288925"/>
                </a:cubicBezTo>
                <a:cubicBezTo>
                  <a:pt x="171217" y="288925"/>
                  <a:pt x="169863" y="287620"/>
                  <a:pt x="169863" y="285009"/>
                </a:cubicBezTo>
                <a:cubicBezTo>
                  <a:pt x="169863" y="285009"/>
                  <a:pt x="169863" y="285009"/>
                  <a:pt x="169863" y="116628"/>
                </a:cubicBezTo>
                <a:cubicBezTo>
                  <a:pt x="169863" y="114017"/>
                  <a:pt x="171217" y="112712"/>
                  <a:pt x="173925" y="112712"/>
                </a:cubicBezTo>
                <a:close/>
                <a:moveTo>
                  <a:pt x="297610" y="71437"/>
                </a:moveTo>
                <a:cubicBezTo>
                  <a:pt x="297610" y="71437"/>
                  <a:pt x="297610" y="71437"/>
                  <a:pt x="334216" y="71437"/>
                </a:cubicBezTo>
                <a:cubicBezTo>
                  <a:pt x="336831" y="71437"/>
                  <a:pt x="338138" y="72747"/>
                  <a:pt x="338138" y="75368"/>
                </a:cubicBezTo>
                <a:cubicBezTo>
                  <a:pt x="338138" y="75368"/>
                  <a:pt x="338138" y="75368"/>
                  <a:pt x="338138" y="284995"/>
                </a:cubicBezTo>
                <a:cubicBezTo>
                  <a:pt x="338138" y="287615"/>
                  <a:pt x="336831" y="288925"/>
                  <a:pt x="334216" y="288925"/>
                </a:cubicBezTo>
                <a:cubicBezTo>
                  <a:pt x="334216" y="288925"/>
                  <a:pt x="334216" y="288925"/>
                  <a:pt x="297610" y="288925"/>
                </a:cubicBezTo>
                <a:cubicBezTo>
                  <a:pt x="296303" y="288925"/>
                  <a:pt x="293688" y="287615"/>
                  <a:pt x="293688" y="284995"/>
                </a:cubicBezTo>
                <a:cubicBezTo>
                  <a:pt x="293688" y="284995"/>
                  <a:pt x="293688" y="284995"/>
                  <a:pt x="293688" y="75368"/>
                </a:cubicBezTo>
                <a:cubicBezTo>
                  <a:pt x="293688" y="72747"/>
                  <a:pt x="296303" y="71437"/>
                  <a:pt x="297610" y="71437"/>
                </a:cubicBezTo>
                <a:close/>
                <a:moveTo>
                  <a:pt x="250825" y="22225"/>
                </a:moveTo>
                <a:lnTo>
                  <a:pt x="250825" y="282575"/>
                </a:lnTo>
                <a:lnTo>
                  <a:pt x="279400" y="282575"/>
                </a:lnTo>
                <a:lnTo>
                  <a:pt x="279400" y="22225"/>
                </a:lnTo>
                <a:close/>
                <a:moveTo>
                  <a:pt x="246810" y="14287"/>
                </a:moveTo>
                <a:cubicBezTo>
                  <a:pt x="246810" y="14287"/>
                  <a:pt x="246810" y="14287"/>
                  <a:pt x="282108" y="14287"/>
                </a:cubicBezTo>
                <a:cubicBezTo>
                  <a:pt x="284723" y="14287"/>
                  <a:pt x="287338" y="15601"/>
                  <a:pt x="287338" y="18229"/>
                </a:cubicBezTo>
                <a:cubicBezTo>
                  <a:pt x="287338" y="18229"/>
                  <a:pt x="287338" y="18229"/>
                  <a:pt x="287338" y="284983"/>
                </a:cubicBezTo>
                <a:cubicBezTo>
                  <a:pt x="287338" y="287611"/>
                  <a:pt x="284723" y="288925"/>
                  <a:pt x="282108" y="288925"/>
                </a:cubicBezTo>
                <a:cubicBezTo>
                  <a:pt x="282108" y="288925"/>
                  <a:pt x="282108" y="288925"/>
                  <a:pt x="246810" y="288925"/>
                </a:cubicBezTo>
                <a:cubicBezTo>
                  <a:pt x="244195" y="288925"/>
                  <a:pt x="242888" y="287611"/>
                  <a:pt x="242888" y="284983"/>
                </a:cubicBezTo>
                <a:cubicBezTo>
                  <a:pt x="242888" y="284983"/>
                  <a:pt x="242888" y="284983"/>
                  <a:pt x="242888" y="18229"/>
                </a:cubicBezTo>
                <a:cubicBezTo>
                  <a:pt x="242888" y="15601"/>
                  <a:pt x="244195" y="14287"/>
                  <a:pt x="246810" y="14287"/>
                </a:cubicBezTo>
                <a:close/>
                <a:moveTo>
                  <a:pt x="56029" y="0"/>
                </a:moveTo>
                <a:cubicBezTo>
                  <a:pt x="56029" y="0"/>
                  <a:pt x="56029" y="0"/>
                  <a:pt x="91328" y="0"/>
                </a:cubicBezTo>
                <a:cubicBezTo>
                  <a:pt x="93943" y="0"/>
                  <a:pt x="95250" y="1313"/>
                  <a:pt x="95250" y="3940"/>
                </a:cubicBezTo>
                <a:cubicBezTo>
                  <a:pt x="95250" y="3940"/>
                  <a:pt x="95250" y="3940"/>
                  <a:pt x="95250" y="284985"/>
                </a:cubicBezTo>
                <a:cubicBezTo>
                  <a:pt x="95250" y="287612"/>
                  <a:pt x="93943" y="288925"/>
                  <a:pt x="91328" y="288925"/>
                </a:cubicBezTo>
                <a:cubicBezTo>
                  <a:pt x="91328" y="288925"/>
                  <a:pt x="91328" y="288925"/>
                  <a:pt x="56029" y="288925"/>
                </a:cubicBezTo>
                <a:cubicBezTo>
                  <a:pt x="53415" y="288925"/>
                  <a:pt x="50800" y="287612"/>
                  <a:pt x="50800" y="284985"/>
                </a:cubicBezTo>
                <a:cubicBezTo>
                  <a:pt x="50800" y="284985"/>
                  <a:pt x="50800" y="284985"/>
                  <a:pt x="50800" y="3940"/>
                </a:cubicBezTo>
                <a:cubicBezTo>
                  <a:pt x="50800" y="1313"/>
                  <a:pt x="53415" y="0"/>
                  <a:pt x="56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80555" y="2121243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53982" y="2485015"/>
            <a:ext cx="387242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80555" y="3475433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53982" y="3839205"/>
            <a:ext cx="387242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80555" y="4829623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53982" y="5193395"/>
            <a:ext cx="387242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43938" y="2055754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5591" y="2408938"/>
            <a:ext cx="387242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43938" y="3385628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5591" y="3738812"/>
            <a:ext cx="387242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43938" y="4715502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A0573E"/>
                </a:solidFill>
                <a:latin typeface="汉仪青云W" panose="00020600040101010101" pitchFamily="18" charset="-122"/>
                <a:ea typeface="汉仪青云W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{</a:t>
            </a:r>
            <a:r>
              <a:rPr lang="zh-CN" altLang="en-US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添加文本信息</a:t>
            </a:r>
            <a:r>
              <a:rPr lang="en-US" altLang="zh-CN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}</a:t>
            </a:r>
            <a:endParaRPr lang="zh-CN" altLang="en-US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5591" y="5068686"/>
            <a:ext cx="387242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4126"/>
            <a:ext cx="12192000" cy="6872126"/>
          </a:xfrm>
          <a:prstGeom prst="rect">
            <a:avLst/>
          </a:prstGeom>
          <a:solidFill>
            <a:srgbClr val="0E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060106" y="541604"/>
            <a:ext cx="40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活动运作方式</a:t>
            </a:r>
            <a:endParaRPr lang="zh-CN" altLang="en-US" sz="240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8498" y="3091380"/>
            <a:ext cx="298191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spc="-21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点击在此输入标题文字</a:t>
            </a:r>
            <a:endParaRPr lang="zh-CN" altLang="en-US" sz="2000" spc="-21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73348" y="4579753"/>
            <a:ext cx="467474" cy="415498"/>
            <a:chOff x="6494472" y="5580986"/>
            <a:chExt cx="492088" cy="437374"/>
          </a:xfrm>
        </p:grpSpPr>
        <p:pic>
          <p:nvPicPr>
            <p:cNvPr id="6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6494472" y="5580986"/>
              <a:ext cx="492088" cy="43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素雅</a:t>
              </a:r>
              <a:endParaRPr lang="en-US" altLang="zh-CN" sz="1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古风</a:t>
              </a:r>
              <a:endParaRPr lang="zh-CN" altLang="en-US" sz="1000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31731" y="3567720"/>
            <a:ext cx="381740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86815" y="2140824"/>
            <a:ext cx="298191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spc="-21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点击在此输入标题文字</a:t>
            </a:r>
            <a:endParaRPr lang="zh-CN" altLang="en-US" sz="2000" spc="-21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6815" y="2464734"/>
            <a:ext cx="447345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768498" y="3167610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254523" y="3161551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586815" y="3388397"/>
            <a:ext cx="298191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spc="-21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点击在此输入标题文字</a:t>
            </a:r>
            <a:endParaRPr lang="zh-CN" altLang="en-US" sz="2000" spc="-21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6815" y="3712307"/>
            <a:ext cx="447345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6815" y="4635970"/>
            <a:ext cx="298191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spc="-21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点击在此输入标题文字</a:t>
            </a:r>
            <a:endParaRPr lang="zh-CN" altLang="en-US" sz="2000" spc="-210" dirty="0">
              <a:solidFill>
                <a:schemeClr val="bg1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86815" y="4959880"/>
            <a:ext cx="447345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更改。建议参考此段文本字体大小风格。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047098" y="2311414"/>
            <a:ext cx="159349" cy="2648466"/>
            <a:chOff x="6105525" y="1941591"/>
            <a:chExt cx="159349" cy="2648466"/>
          </a:xfrm>
          <a:solidFill>
            <a:schemeClr val="bg1"/>
          </a:solidFill>
        </p:grpSpPr>
        <p:sp>
          <p:nvSpPr>
            <p:cNvPr id="19" name="椭圆 18"/>
            <p:cNvSpPr/>
            <p:nvPr/>
          </p:nvSpPr>
          <p:spPr>
            <a:xfrm>
              <a:off x="6105525" y="1941591"/>
              <a:ext cx="159349" cy="15934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105525" y="3189164"/>
              <a:ext cx="159349" cy="15934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105525" y="4430708"/>
              <a:ext cx="159349" cy="15934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cxnSp>
          <p:nvCxnSpPr>
            <p:cNvPr id="22" name="直接连接符 21"/>
            <p:cNvCxnSpPr>
              <a:stCxn id="19" idx="4"/>
              <a:endCxn id="21" idx="0"/>
            </p:cNvCxnSpPr>
            <p:nvPr/>
          </p:nvCxnSpPr>
          <p:spPr>
            <a:xfrm>
              <a:off x="6185200" y="2100940"/>
              <a:ext cx="0" cy="2329768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3096</Words>
  <Application>WPS 演示</Application>
  <PresentationFormat>宽屏</PresentationFormat>
  <Paragraphs>328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汉仪书宋一简</vt:lpstr>
      <vt:lpstr>汉仪全唐诗简</vt:lpstr>
      <vt:lpstr>汉仪国强行书W</vt:lpstr>
      <vt:lpstr>苏新诗古印宋简</vt:lpstr>
      <vt:lpstr>微软雅黑 Light</vt:lpstr>
      <vt:lpstr>微软雅黑</vt:lpstr>
      <vt:lpstr>Arial</vt:lpstr>
      <vt:lpstr>汉仪青云W</vt:lpstr>
      <vt:lpstr>等线</vt:lpstr>
      <vt:lpstr>Arial Unicode MS</vt:lpstr>
      <vt:lpstr>等线 Light</vt:lpstr>
      <vt:lpstr>Calibri</vt:lpstr>
      <vt:lpstr>汉仪中黑简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2021-05-12T05:00:00Z</dcterms:created>
  <dcterms:modified xsi:type="dcterms:W3CDTF">2021-06-03T14:58:58Z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5975CB80B2CA4026A0F8D689830A3251</vt:lpwstr>
  </property>
  <property fmtid="{D5CDD505-2E9C-101B-9397-08002B2CF9AE}" pid="3" name="KSOProductBuildVer">
    <vt:lpwstr>2052-11.1.0.10495</vt:lpwstr>
  </property>
  <property fmtid="{D5CDD505-2E9C-101B-9397-08002B2CF9AE}" pid="4" name="KSOTemplateUUID">
    <vt:lpwstr>v1.0_mb_k+l7kmKJM7GmeUTZTfvOrw==</vt:lpwstr>
  </property>
</Properties>
</file>